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40233600" cy="31089600"/>
  <p:notesSz cx="6858000" cy="9144000"/>
  <p:defaultTextStyle>
    <a:defPPr>
      <a:defRPr lang="en-US"/>
    </a:defPPr>
    <a:lvl1pPr marL="0" algn="l" defTabSz="3423514" rtl="0" eaLnBrk="1" latinLnBrk="0" hangingPunct="1">
      <a:defRPr sz="6739" kern="1200">
        <a:solidFill>
          <a:schemeClr val="tx1"/>
        </a:solidFill>
        <a:latin typeface="+mn-lt"/>
        <a:ea typeface="+mn-ea"/>
        <a:cs typeface="+mn-cs"/>
      </a:defRPr>
    </a:lvl1pPr>
    <a:lvl2pPr marL="1711757" algn="l" defTabSz="3423514" rtl="0" eaLnBrk="1" latinLnBrk="0" hangingPunct="1">
      <a:defRPr sz="6739" kern="1200">
        <a:solidFill>
          <a:schemeClr val="tx1"/>
        </a:solidFill>
        <a:latin typeface="+mn-lt"/>
        <a:ea typeface="+mn-ea"/>
        <a:cs typeface="+mn-cs"/>
      </a:defRPr>
    </a:lvl2pPr>
    <a:lvl3pPr marL="3423514" algn="l" defTabSz="3423514" rtl="0" eaLnBrk="1" latinLnBrk="0" hangingPunct="1">
      <a:defRPr sz="6739" kern="1200">
        <a:solidFill>
          <a:schemeClr val="tx1"/>
        </a:solidFill>
        <a:latin typeface="+mn-lt"/>
        <a:ea typeface="+mn-ea"/>
        <a:cs typeface="+mn-cs"/>
      </a:defRPr>
    </a:lvl3pPr>
    <a:lvl4pPr marL="5135270" algn="l" defTabSz="3423514" rtl="0" eaLnBrk="1" latinLnBrk="0" hangingPunct="1">
      <a:defRPr sz="6739" kern="1200">
        <a:solidFill>
          <a:schemeClr val="tx1"/>
        </a:solidFill>
        <a:latin typeface="+mn-lt"/>
        <a:ea typeface="+mn-ea"/>
        <a:cs typeface="+mn-cs"/>
      </a:defRPr>
    </a:lvl4pPr>
    <a:lvl5pPr marL="6847027" algn="l" defTabSz="3423514" rtl="0" eaLnBrk="1" latinLnBrk="0" hangingPunct="1">
      <a:defRPr sz="6739" kern="1200">
        <a:solidFill>
          <a:schemeClr val="tx1"/>
        </a:solidFill>
        <a:latin typeface="+mn-lt"/>
        <a:ea typeface="+mn-ea"/>
        <a:cs typeface="+mn-cs"/>
      </a:defRPr>
    </a:lvl5pPr>
    <a:lvl6pPr marL="8558784" algn="l" defTabSz="3423514" rtl="0" eaLnBrk="1" latinLnBrk="0" hangingPunct="1">
      <a:defRPr sz="6739" kern="1200">
        <a:solidFill>
          <a:schemeClr val="tx1"/>
        </a:solidFill>
        <a:latin typeface="+mn-lt"/>
        <a:ea typeface="+mn-ea"/>
        <a:cs typeface="+mn-cs"/>
      </a:defRPr>
    </a:lvl6pPr>
    <a:lvl7pPr marL="10270541" algn="l" defTabSz="3423514" rtl="0" eaLnBrk="1" latinLnBrk="0" hangingPunct="1">
      <a:defRPr sz="6739" kern="1200">
        <a:solidFill>
          <a:schemeClr val="tx1"/>
        </a:solidFill>
        <a:latin typeface="+mn-lt"/>
        <a:ea typeface="+mn-ea"/>
        <a:cs typeface="+mn-cs"/>
      </a:defRPr>
    </a:lvl7pPr>
    <a:lvl8pPr marL="11982298" algn="l" defTabSz="3423514" rtl="0" eaLnBrk="1" latinLnBrk="0" hangingPunct="1">
      <a:defRPr sz="6739" kern="1200">
        <a:solidFill>
          <a:schemeClr val="tx1"/>
        </a:solidFill>
        <a:latin typeface="+mn-lt"/>
        <a:ea typeface="+mn-ea"/>
        <a:cs typeface="+mn-cs"/>
      </a:defRPr>
    </a:lvl8pPr>
    <a:lvl9pPr marL="13694054" algn="l" defTabSz="3423514" rtl="0" eaLnBrk="1" latinLnBrk="0" hangingPunct="1">
      <a:defRPr sz="6739"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F8BA6"/>
    <a:srgbClr val="E8BB6A"/>
    <a:srgbClr val="59220E"/>
    <a:srgbClr val="B25D26"/>
    <a:srgbClr val="A56832"/>
    <a:srgbClr val="FBCE20"/>
    <a:srgbClr val="083566"/>
    <a:srgbClr val="00A3A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917"/>
    <p:restoredTop sz="94658"/>
  </p:normalViewPr>
  <p:slideViewPr>
    <p:cSldViewPr snapToGrid="0" snapToObjects="1">
      <p:cViewPr>
        <p:scale>
          <a:sx n="30" d="100"/>
          <a:sy n="30" d="100"/>
        </p:scale>
        <p:origin x="19"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jpeg>
</file>

<file path=ppt/media/image3.tiff>
</file>

<file path=ppt/media/image4.jpe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17520" y="5088045"/>
            <a:ext cx="34198560" cy="10823787"/>
          </a:xfrm>
        </p:spPr>
        <p:txBody>
          <a:bodyPr anchor="b"/>
          <a:lstStyle>
            <a:lvl1pPr algn="ctr">
              <a:defRPr sz="26400"/>
            </a:lvl1pPr>
          </a:lstStyle>
          <a:p>
            <a:r>
              <a:rPr lang="en-US"/>
              <a:t>Click to edit Master title style</a:t>
            </a:r>
            <a:endParaRPr lang="en-US" dirty="0"/>
          </a:p>
        </p:txBody>
      </p:sp>
      <p:sp>
        <p:nvSpPr>
          <p:cNvPr id="3" name="Subtitle 2"/>
          <p:cNvSpPr>
            <a:spLocks noGrp="1"/>
          </p:cNvSpPr>
          <p:nvPr>
            <p:ph type="subTitle" idx="1"/>
          </p:nvPr>
        </p:nvSpPr>
        <p:spPr>
          <a:xfrm>
            <a:off x="5029200" y="16329239"/>
            <a:ext cx="30175200" cy="7506121"/>
          </a:xfrm>
        </p:spPr>
        <p:txBody>
          <a:bodyPr/>
          <a:lstStyle>
            <a:lvl1pPr marL="0" indent="0" algn="ctr">
              <a:buNone/>
              <a:defRPr sz="10560"/>
            </a:lvl1pPr>
            <a:lvl2pPr marL="2011680" indent="0" algn="ctr">
              <a:buNone/>
              <a:defRPr sz="8800"/>
            </a:lvl2pPr>
            <a:lvl3pPr marL="4023360" indent="0" algn="ctr">
              <a:buNone/>
              <a:defRPr sz="7920"/>
            </a:lvl3pPr>
            <a:lvl4pPr marL="6035040" indent="0" algn="ctr">
              <a:buNone/>
              <a:defRPr sz="7040"/>
            </a:lvl4pPr>
            <a:lvl5pPr marL="8046720" indent="0" algn="ctr">
              <a:buNone/>
              <a:defRPr sz="7040"/>
            </a:lvl5pPr>
            <a:lvl6pPr marL="10058400" indent="0" algn="ctr">
              <a:buNone/>
              <a:defRPr sz="7040"/>
            </a:lvl6pPr>
            <a:lvl7pPr marL="12070080" indent="0" algn="ctr">
              <a:buNone/>
              <a:defRPr sz="7040"/>
            </a:lvl7pPr>
            <a:lvl8pPr marL="14081760" indent="0" algn="ctr">
              <a:buNone/>
              <a:defRPr sz="7040"/>
            </a:lvl8pPr>
            <a:lvl9pPr marL="16093440" indent="0" algn="ctr">
              <a:buNone/>
              <a:defRPr sz="70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7E677B0-419F-3346-AEA6-E537A8118DFA}" type="datetimeFigureOut">
              <a:rPr lang="en-US" smtClean="0"/>
              <a:t>4/9/2025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26946572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E677B0-419F-3346-AEA6-E537A8118DFA}" type="datetimeFigureOut">
              <a:rPr lang="en-US" smtClean="0"/>
              <a:t>4/9/2025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40705103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792172" y="1655233"/>
            <a:ext cx="8675370" cy="2634699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766062" y="1655233"/>
            <a:ext cx="25523190" cy="263469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E677B0-419F-3346-AEA6-E537A8118DFA}" type="datetimeFigureOut">
              <a:rPr lang="en-US" smtClean="0"/>
              <a:t>4/9/2025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870293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E677B0-419F-3346-AEA6-E537A8118DFA}" type="datetimeFigureOut">
              <a:rPr lang="en-US" smtClean="0"/>
              <a:t>4/9/2025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0408912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745107" y="7750819"/>
            <a:ext cx="34701480" cy="12932408"/>
          </a:xfrm>
        </p:spPr>
        <p:txBody>
          <a:bodyPr anchor="b"/>
          <a:lstStyle>
            <a:lvl1pPr>
              <a:defRPr sz="26400"/>
            </a:lvl1pPr>
          </a:lstStyle>
          <a:p>
            <a:r>
              <a:rPr lang="en-US"/>
              <a:t>Click to edit Master title style</a:t>
            </a:r>
            <a:endParaRPr lang="en-US" dirty="0"/>
          </a:p>
        </p:txBody>
      </p:sp>
      <p:sp>
        <p:nvSpPr>
          <p:cNvPr id="3" name="Text Placeholder 2"/>
          <p:cNvSpPr>
            <a:spLocks noGrp="1"/>
          </p:cNvSpPr>
          <p:nvPr>
            <p:ph type="body" idx="1"/>
          </p:nvPr>
        </p:nvSpPr>
        <p:spPr>
          <a:xfrm>
            <a:off x="2745107" y="20805572"/>
            <a:ext cx="34701480" cy="6800848"/>
          </a:xfrm>
        </p:spPr>
        <p:txBody>
          <a:bodyPr/>
          <a:lstStyle>
            <a:lvl1pPr marL="0" indent="0">
              <a:buNone/>
              <a:defRPr sz="10560">
                <a:solidFill>
                  <a:schemeClr val="tx1"/>
                </a:solidFill>
              </a:defRPr>
            </a:lvl1pPr>
            <a:lvl2pPr marL="2011680" indent="0">
              <a:buNone/>
              <a:defRPr sz="8800">
                <a:solidFill>
                  <a:schemeClr val="tx1">
                    <a:tint val="75000"/>
                  </a:schemeClr>
                </a:solidFill>
              </a:defRPr>
            </a:lvl2pPr>
            <a:lvl3pPr marL="4023360" indent="0">
              <a:buNone/>
              <a:defRPr sz="7920">
                <a:solidFill>
                  <a:schemeClr val="tx1">
                    <a:tint val="75000"/>
                  </a:schemeClr>
                </a:solidFill>
              </a:defRPr>
            </a:lvl3pPr>
            <a:lvl4pPr marL="6035040" indent="0">
              <a:buNone/>
              <a:defRPr sz="7040">
                <a:solidFill>
                  <a:schemeClr val="tx1">
                    <a:tint val="75000"/>
                  </a:schemeClr>
                </a:solidFill>
              </a:defRPr>
            </a:lvl4pPr>
            <a:lvl5pPr marL="8046720" indent="0">
              <a:buNone/>
              <a:defRPr sz="7040">
                <a:solidFill>
                  <a:schemeClr val="tx1">
                    <a:tint val="75000"/>
                  </a:schemeClr>
                </a:solidFill>
              </a:defRPr>
            </a:lvl5pPr>
            <a:lvl6pPr marL="10058400" indent="0">
              <a:buNone/>
              <a:defRPr sz="7040">
                <a:solidFill>
                  <a:schemeClr val="tx1">
                    <a:tint val="75000"/>
                  </a:schemeClr>
                </a:solidFill>
              </a:defRPr>
            </a:lvl6pPr>
            <a:lvl7pPr marL="12070080" indent="0">
              <a:buNone/>
              <a:defRPr sz="7040">
                <a:solidFill>
                  <a:schemeClr val="tx1">
                    <a:tint val="75000"/>
                  </a:schemeClr>
                </a:solidFill>
              </a:defRPr>
            </a:lvl7pPr>
            <a:lvl8pPr marL="14081760" indent="0">
              <a:buNone/>
              <a:defRPr sz="7040">
                <a:solidFill>
                  <a:schemeClr val="tx1">
                    <a:tint val="75000"/>
                  </a:schemeClr>
                </a:solidFill>
              </a:defRPr>
            </a:lvl8pPr>
            <a:lvl9pPr marL="16093440" indent="0">
              <a:buNone/>
              <a:defRPr sz="704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7E677B0-419F-3346-AEA6-E537A8118DFA}" type="datetimeFigureOut">
              <a:rPr lang="en-US" smtClean="0"/>
              <a:t>4/9/2025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314636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766060" y="8276166"/>
            <a:ext cx="17099280" cy="197260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0368260" y="8276166"/>
            <a:ext cx="17099280" cy="197260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7E677B0-419F-3346-AEA6-E537A8118DFA}" type="datetimeFigureOut">
              <a:rPr lang="en-US" smtClean="0"/>
              <a:t>4/9/2025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25157317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771300" y="1655240"/>
            <a:ext cx="34701480" cy="60092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2771305" y="7621272"/>
            <a:ext cx="17020696" cy="3735068"/>
          </a:xfrm>
        </p:spPr>
        <p:txBody>
          <a:bodyPr anchor="b"/>
          <a:lstStyle>
            <a:lvl1pPr marL="0" indent="0">
              <a:buNone/>
              <a:defRPr sz="10560" b="1"/>
            </a:lvl1pPr>
            <a:lvl2pPr marL="2011680" indent="0">
              <a:buNone/>
              <a:defRPr sz="8800" b="1"/>
            </a:lvl2pPr>
            <a:lvl3pPr marL="4023360" indent="0">
              <a:buNone/>
              <a:defRPr sz="7920" b="1"/>
            </a:lvl3pPr>
            <a:lvl4pPr marL="6035040" indent="0">
              <a:buNone/>
              <a:defRPr sz="7040" b="1"/>
            </a:lvl4pPr>
            <a:lvl5pPr marL="8046720" indent="0">
              <a:buNone/>
              <a:defRPr sz="7040" b="1"/>
            </a:lvl5pPr>
            <a:lvl6pPr marL="10058400" indent="0">
              <a:buNone/>
              <a:defRPr sz="7040" b="1"/>
            </a:lvl6pPr>
            <a:lvl7pPr marL="12070080" indent="0">
              <a:buNone/>
              <a:defRPr sz="7040" b="1"/>
            </a:lvl7pPr>
            <a:lvl8pPr marL="14081760" indent="0">
              <a:buNone/>
              <a:defRPr sz="7040" b="1"/>
            </a:lvl8pPr>
            <a:lvl9pPr marL="16093440" indent="0">
              <a:buNone/>
              <a:defRPr sz="7040" b="1"/>
            </a:lvl9pPr>
          </a:lstStyle>
          <a:p>
            <a:pPr lvl="0"/>
            <a:r>
              <a:rPr lang="en-US"/>
              <a:t>Edit Master text styles</a:t>
            </a:r>
          </a:p>
        </p:txBody>
      </p:sp>
      <p:sp>
        <p:nvSpPr>
          <p:cNvPr id="4" name="Content Placeholder 3"/>
          <p:cNvSpPr>
            <a:spLocks noGrp="1"/>
          </p:cNvSpPr>
          <p:nvPr>
            <p:ph sz="half" idx="2"/>
          </p:nvPr>
        </p:nvSpPr>
        <p:spPr>
          <a:xfrm>
            <a:off x="2771305" y="11356340"/>
            <a:ext cx="17020696" cy="167034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0368262" y="7621272"/>
            <a:ext cx="17104520" cy="3735068"/>
          </a:xfrm>
        </p:spPr>
        <p:txBody>
          <a:bodyPr anchor="b"/>
          <a:lstStyle>
            <a:lvl1pPr marL="0" indent="0">
              <a:buNone/>
              <a:defRPr sz="10560" b="1"/>
            </a:lvl1pPr>
            <a:lvl2pPr marL="2011680" indent="0">
              <a:buNone/>
              <a:defRPr sz="8800" b="1"/>
            </a:lvl2pPr>
            <a:lvl3pPr marL="4023360" indent="0">
              <a:buNone/>
              <a:defRPr sz="7920" b="1"/>
            </a:lvl3pPr>
            <a:lvl4pPr marL="6035040" indent="0">
              <a:buNone/>
              <a:defRPr sz="7040" b="1"/>
            </a:lvl4pPr>
            <a:lvl5pPr marL="8046720" indent="0">
              <a:buNone/>
              <a:defRPr sz="7040" b="1"/>
            </a:lvl5pPr>
            <a:lvl6pPr marL="10058400" indent="0">
              <a:buNone/>
              <a:defRPr sz="7040" b="1"/>
            </a:lvl6pPr>
            <a:lvl7pPr marL="12070080" indent="0">
              <a:buNone/>
              <a:defRPr sz="7040" b="1"/>
            </a:lvl7pPr>
            <a:lvl8pPr marL="14081760" indent="0">
              <a:buNone/>
              <a:defRPr sz="7040" b="1"/>
            </a:lvl8pPr>
            <a:lvl9pPr marL="16093440" indent="0">
              <a:buNone/>
              <a:defRPr sz="7040" b="1"/>
            </a:lvl9pPr>
          </a:lstStyle>
          <a:p>
            <a:pPr lvl="0"/>
            <a:r>
              <a:rPr lang="en-US"/>
              <a:t>Edit Master text styles</a:t>
            </a:r>
          </a:p>
        </p:txBody>
      </p:sp>
      <p:sp>
        <p:nvSpPr>
          <p:cNvPr id="6" name="Content Placeholder 5"/>
          <p:cNvSpPr>
            <a:spLocks noGrp="1"/>
          </p:cNvSpPr>
          <p:nvPr>
            <p:ph sz="quarter" idx="4"/>
          </p:nvPr>
        </p:nvSpPr>
        <p:spPr>
          <a:xfrm>
            <a:off x="20368262" y="11356340"/>
            <a:ext cx="17104520" cy="167034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7E677B0-419F-3346-AEA6-E537A8118DFA}" type="datetimeFigureOut">
              <a:rPr lang="en-US" smtClean="0"/>
              <a:t>4/9/2025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26169269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7E677B0-419F-3346-AEA6-E537A8118DFA}" type="datetimeFigureOut">
              <a:rPr lang="en-US" smtClean="0"/>
              <a:t>4/9/2025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729226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E677B0-419F-3346-AEA6-E537A8118DFA}" type="datetimeFigureOut">
              <a:rPr lang="en-US" smtClean="0"/>
              <a:t>4/9/2025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916067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71301" y="2072640"/>
            <a:ext cx="12976383" cy="7254240"/>
          </a:xfrm>
        </p:spPr>
        <p:txBody>
          <a:bodyPr anchor="b"/>
          <a:lstStyle>
            <a:lvl1pPr>
              <a:defRPr sz="14080"/>
            </a:lvl1pPr>
          </a:lstStyle>
          <a:p>
            <a:r>
              <a:rPr lang="en-US"/>
              <a:t>Click to edit Master title style</a:t>
            </a:r>
            <a:endParaRPr lang="en-US" dirty="0"/>
          </a:p>
        </p:txBody>
      </p:sp>
      <p:sp>
        <p:nvSpPr>
          <p:cNvPr id="3" name="Content Placeholder 2"/>
          <p:cNvSpPr>
            <a:spLocks noGrp="1"/>
          </p:cNvSpPr>
          <p:nvPr>
            <p:ph idx="1"/>
          </p:nvPr>
        </p:nvSpPr>
        <p:spPr>
          <a:xfrm>
            <a:off x="17104520" y="4476333"/>
            <a:ext cx="20368260" cy="22093767"/>
          </a:xfrm>
        </p:spPr>
        <p:txBody>
          <a:bodyPr/>
          <a:lstStyle>
            <a:lvl1pPr>
              <a:defRPr sz="14080"/>
            </a:lvl1pPr>
            <a:lvl2pPr>
              <a:defRPr sz="12320"/>
            </a:lvl2pPr>
            <a:lvl3pPr>
              <a:defRPr sz="10560"/>
            </a:lvl3pPr>
            <a:lvl4pPr>
              <a:defRPr sz="8800"/>
            </a:lvl4pPr>
            <a:lvl5pPr>
              <a:defRPr sz="8800"/>
            </a:lvl5pPr>
            <a:lvl6pPr>
              <a:defRPr sz="8800"/>
            </a:lvl6pPr>
            <a:lvl7pPr>
              <a:defRPr sz="8800"/>
            </a:lvl7pPr>
            <a:lvl8pPr>
              <a:defRPr sz="8800"/>
            </a:lvl8pPr>
            <a:lvl9pPr>
              <a:defRPr sz="8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771301" y="9326880"/>
            <a:ext cx="12976383" cy="17279199"/>
          </a:xfrm>
        </p:spPr>
        <p:txBody>
          <a:bodyPr/>
          <a:lstStyle>
            <a:lvl1pPr marL="0" indent="0">
              <a:buNone/>
              <a:defRPr sz="7040"/>
            </a:lvl1pPr>
            <a:lvl2pPr marL="2011680" indent="0">
              <a:buNone/>
              <a:defRPr sz="6160"/>
            </a:lvl2pPr>
            <a:lvl3pPr marL="4023360" indent="0">
              <a:buNone/>
              <a:defRPr sz="5280"/>
            </a:lvl3pPr>
            <a:lvl4pPr marL="6035040" indent="0">
              <a:buNone/>
              <a:defRPr sz="4400"/>
            </a:lvl4pPr>
            <a:lvl5pPr marL="8046720" indent="0">
              <a:buNone/>
              <a:defRPr sz="4400"/>
            </a:lvl5pPr>
            <a:lvl6pPr marL="10058400" indent="0">
              <a:buNone/>
              <a:defRPr sz="4400"/>
            </a:lvl6pPr>
            <a:lvl7pPr marL="12070080" indent="0">
              <a:buNone/>
              <a:defRPr sz="4400"/>
            </a:lvl7pPr>
            <a:lvl8pPr marL="14081760" indent="0">
              <a:buNone/>
              <a:defRPr sz="4400"/>
            </a:lvl8pPr>
            <a:lvl9pPr marL="16093440" indent="0">
              <a:buNone/>
              <a:defRPr sz="4400"/>
            </a:lvl9pPr>
          </a:lstStyle>
          <a:p>
            <a:pPr lvl="0"/>
            <a:r>
              <a:rPr lang="en-US"/>
              <a:t>Edit Master text styles</a:t>
            </a:r>
          </a:p>
        </p:txBody>
      </p:sp>
      <p:sp>
        <p:nvSpPr>
          <p:cNvPr id="5" name="Date Placeholder 4"/>
          <p:cNvSpPr>
            <a:spLocks noGrp="1"/>
          </p:cNvSpPr>
          <p:nvPr>
            <p:ph type="dt" sz="half" idx="10"/>
          </p:nvPr>
        </p:nvSpPr>
        <p:spPr/>
        <p:txBody>
          <a:bodyPr/>
          <a:lstStyle/>
          <a:p>
            <a:fld id="{37E677B0-419F-3346-AEA6-E537A8118DFA}" type="datetimeFigureOut">
              <a:rPr lang="en-US" smtClean="0"/>
              <a:t>4/9/2025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0087761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71301" y="2072640"/>
            <a:ext cx="12976383" cy="7254240"/>
          </a:xfrm>
        </p:spPr>
        <p:txBody>
          <a:bodyPr anchor="b"/>
          <a:lstStyle>
            <a:lvl1pPr>
              <a:defRPr sz="14080"/>
            </a:lvl1pPr>
          </a:lstStyle>
          <a:p>
            <a:r>
              <a:rPr lang="en-US"/>
              <a:t>Click to edit Master title style</a:t>
            </a:r>
            <a:endParaRPr lang="en-US" dirty="0"/>
          </a:p>
        </p:txBody>
      </p:sp>
      <p:sp>
        <p:nvSpPr>
          <p:cNvPr id="3" name="Picture Placeholder 2"/>
          <p:cNvSpPr>
            <a:spLocks noGrp="1" noChangeAspect="1"/>
          </p:cNvSpPr>
          <p:nvPr>
            <p:ph type="pic" idx="1"/>
          </p:nvPr>
        </p:nvSpPr>
        <p:spPr>
          <a:xfrm>
            <a:off x="17104520" y="4476333"/>
            <a:ext cx="20368260" cy="22093767"/>
          </a:xfrm>
        </p:spPr>
        <p:txBody>
          <a:bodyPr anchor="t"/>
          <a:lstStyle>
            <a:lvl1pPr marL="0" indent="0">
              <a:buNone/>
              <a:defRPr sz="14080"/>
            </a:lvl1pPr>
            <a:lvl2pPr marL="2011680" indent="0">
              <a:buNone/>
              <a:defRPr sz="12320"/>
            </a:lvl2pPr>
            <a:lvl3pPr marL="4023360" indent="0">
              <a:buNone/>
              <a:defRPr sz="10560"/>
            </a:lvl3pPr>
            <a:lvl4pPr marL="6035040" indent="0">
              <a:buNone/>
              <a:defRPr sz="8800"/>
            </a:lvl4pPr>
            <a:lvl5pPr marL="8046720" indent="0">
              <a:buNone/>
              <a:defRPr sz="8800"/>
            </a:lvl5pPr>
            <a:lvl6pPr marL="10058400" indent="0">
              <a:buNone/>
              <a:defRPr sz="8800"/>
            </a:lvl6pPr>
            <a:lvl7pPr marL="12070080" indent="0">
              <a:buNone/>
              <a:defRPr sz="8800"/>
            </a:lvl7pPr>
            <a:lvl8pPr marL="14081760" indent="0">
              <a:buNone/>
              <a:defRPr sz="8800"/>
            </a:lvl8pPr>
            <a:lvl9pPr marL="16093440" indent="0">
              <a:buNone/>
              <a:defRPr sz="8800"/>
            </a:lvl9pPr>
          </a:lstStyle>
          <a:p>
            <a:r>
              <a:rPr lang="en-US"/>
              <a:t>Click icon to add picture</a:t>
            </a:r>
            <a:endParaRPr lang="en-US" dirty="0"/>
          </a:p>
        </p:txBody>
      </p:sp>
      <p:sp>
        <p:nvSpPr>
          <p:cNvPr id="4" name="Text Placeholder 3"/>
          <p:cNvSpPr>
            <a:spLocks noGrp="1"/>
          </p:cNvSpPr>
          <p:nvPr>
            <p:ph type="body" sz="half" idx="2"/>
          </p:nvPr>
        </p:nvSpPr>
        <p:spPr>
          <a:xfrm>
            <a:off x="2771301" y="9326880"/>
            <a:ext cx="12976383" cy="17279199"/>
          </a:xfrm>
        </p:spPr>
        <p:txBody>
          <a:bodyPr/>
          <a:lstStyle>
            <a:lvl1pPr marL="0" indent="0">
              <a:buNone/>
              <a:defRPr sz="7040"/>
            </a:lvl1pPr>
            <a:lvl2pPr marL="2011680" indent="0">
              <a:buNone/>
              <a:defRPr sz="6160"/>
            </a:lvl2pPr>
            <a:lvl3pPr marL="4023360" indent="0">
              <a:buNone/>
              <a:defRPr sz="5280"/>
            </a:lvl3pPr>
            <a:lvl4pPr marL="6035040" indent="0">
              <a:buNone/>
              <a:defRPr sz="4400"/>
            </a:lvl4pPr>
            <a:lvl5pPr marL="8046720" indent="0">
              <a:buNone/>
              <a:defRPr sz="4400"/>
            </a:lvl5pPr>
            <a:lvl6pPr marL="10058400" indent="0">
              <a:buNone/>
              <a:defRPr sz="4400"/>
            </a:lvl6pPr>
            <a:lvl7pPr marL="12070080" indent="0">
              <a:buNone/>
              <a:defRPr sz="4400"/>
            </a:lvl7pPr>
            <a:lvl8pPr marL="14081760" indent="0">
              <a:buNone/>
              <a:defRPr sz="4400"/>
            </a:lvl8pPr>
            <a:lvl9pPr marL="16093440" indent="0">
              <a:buNone/>
              <a:defRPr sz="4400"/>
            </a:lvl9pPr>
          </a:lstStyle>
          <a:p>
            <a:pPr lvl="0"/>
            <a:r>
              <a:rPr lang="en-US"/>
              <a:t>Edit Master text styles</a:t>
            </a:r>
          </a:p>
        </p:txBody>
      </p:sp>
      <p:sp>
        <p:nvSpPr>
          <p:cNvPr id="5" name="Date Placeholder 4"/>
          <p:cNvSpPr>
            <a:spLocks noGrp="1"/>
          </p:cNvSpPr>
          <p:nvPr>
            <p:ph type="dt" sz="half" idx="10"/>
          </p:nvPr>
        </p:nvSpPr>
        <p:spPr/>
        <p:txBody>
          <a:bodyPr/>
          <a:lstStyle/>
          <a:p>
            <a:fld id="{37E677B0-419F-3346-AEA6-E537A8118DFA}" type="datetimeFigureOut">
              <a:rPr lang="en-US" smtClean="0"/>
              <a:t>4/9/2025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2887765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66060" y="1655240"/>
            <a:ext cx="34701480" cy="600921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766060" y="8276166"/>
            <a:ext cx="34701480" cy="1972606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66060" y="28815460"/>
            <a:ext cx="9052560" cy="1655233"/>
          </a:xfrm>
          <a:prstGeom prst="rect">
            <a:avLst/>
          </a:prstGeom>
        </p:spPr>
        <p:txBody>
          <a:bodyPr vert="horz" lIns="91440" tIns="45720" rIns="91440" bIns="45720" rtlCol="0" anchor="ctr"/>
          <a:lstStyle>
            <a:lvl1pPr algn="l">
              <a:defRPr sz="5280">
                <a:solidFill>
                  <a:schemeClr val="tx1">
                    <a:tint val="75000"/>
                  </a:schemeClr>
                </a:solidFill>
              </a:defRPr>
            </a:lvl1pPr>
          </a:lstStyle>
          <a:p>
            <a:fld id="{37E677B0-419F-3346-AEA6-E537A8118DFA}" type="datetimeFigureOut">
              <a:rPr lang="en-US" smtClean="0"/>
              <a:t>4/9/2025</a:t>
            </a:fld>
            <a:endParaRPr lang="en-US"/>
          </a:p>
        </p:txBody>
      </p:sp>
      <p:sp>
        <p:nvSpPr>
          <p:cNvPr id="5" name="Footer Placeholder 4"/>
          <p:cNvSpPr>
            <a:spLocks noGrp="1"/>
          </p:cNvSpPr>
          <p:nvPr>
            <p:ph type="ftr" sz="quarter" idx="3"/>
          </p:nvPr>
        </p:nvSpPr>
        <p:spPr>
          <a:xfrm>
            <a:off x="13327380" y="28815460"/>
            <a:ext cx="13578840" cy="1655233"/>
          </a:xfrm>
          <a:prstGeom prst="rect">
            <a:avLst/>
          </a:prstGeom>
        </p:spPr>
        <p:txBody>
          <a:bodyPr vert="horz" lIns="91440" tIns="45720" rIns="91440" bIns="45720" rtlCol="0" anchor="ctr"/>
          <a:lstStyle>
            <a:lvl1pPr algn="ctr">
              <a:defRPr sz="52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8414980" y="28815460"/>
            <a:ext cx="9052560" cy="1655233"/>
          </a:xfrm>
          <a:prstGeom prst="rect">
            <a:avLst/>
          </a:prstGeom>
        </p:spPr>
        <p:txBody>
          <a:bodyPr vert="horz" lIns="91440" tIns="45720" rIns="91440" bIns="45720" rtlCol="0" anchor="ctr"/>
          <a:lstStyle>
            <a:lvl1pPr algn="r">
              <a:defRPr sz="5280">
                <a:solidFill>
                  <a:schemeClr val="tx1">
                    <a:tint val="75000"/>
                  </a:schemeClr>
                </a:solidFill>
              </a:defRPr>
            </a:lvl1pPr>
          </a:lstStyle>
          <a:p>
            <a:fld id="{5E424A69-0C1F-A24F-A5DA-82687E67AB2C}" type="slidenum">
              <a:rPr lang="en-US" smtClean="0"/>
              <a:t>‹#›</a:t>
            </a:fld>
            <a:endParaRPr lang="en-US"/>
          </a:p>
        </p:txBody>
      </p:sp>
    </p:spTree>
    <p:extLst>
      <p:ext uri="{BB962C8B-B14F-4D97-AF65-F5344CB8AC3E}">
        <p14:creationId xmlns:p14="http://schemas.microsoft.com/office/powerpoint/2010/main" val="33635074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023360" rtl="0" eaLnBrk="1" latinLnBrk="0" hangingPunct="1">
        <a:lnSpc>
          <a:spcPct val="90000"/>
        </a:lnSpc>
        <a:spcBef>
          <a:spcPct val="0"/>
        </a:spcBef>
        <a:buNone/>
        <a:defRPr sz="19360" kern="1200">
          <a:solidFill>
            <a:schemeClr val="tx1"/>
          </a:solidFill>
          <a:latin typeface="+mj-lt"/>
          <a:ea typeface="+mj-ea"/>
          <a:cs typeface="+mj-cs"/>
        </a:defRPr>
      </a:lvl1pPr>
    </p:titleStyle>
    <p:bodyStyle>
      <a:lvl1pPr marL="1005840" indent="-1005840" algn="l" defTabSz="4023360" rtl="0" eaLnBrk="1" latinLnBrk="0" hangingPunct="1">
        <a:lnSpc>
          <a:spcPct val="90000"/>
        </a:lnSpc>
        <a:spcBef>
          <a:spcPts val="4400"/>
        </a:spcBef>
        <a:buFont typeface="Arial" panose="020B0604020202020204" pitchFamily="34" charset="0"/>
        <a:buChar char="•"/>
        <a:defRPr sz="12320" kern="1200">
          <a:solidFill>
            <a:schemeClr val="tx1"/>
          </a:solidFill>
          <a:latin typeface="+mn-lt"/>
          <a:ea typeface="+mn-ea"/>
          <a:cs typeface="+mn-cs"/>
        </a:defRPr>
      </a:lvl1pPr>
      <a:lvl2pPr marL="3017520" indent="-1005840" algn="l" defTabSz="4023360" rtl="0" eaLnBrk="1" latinLnBrk="0" hangingPunct="1">
        <a:lnSpc>
          <a:spcPct val="90000"/>
        </a:lnSpc>
        <a:spcBef>
          <a:spcPts val="2200"/>
        </a:spcBef>
        <a:buFont typeface="Arial" panose="020B0604020202020204" pitchFamily="34" charset="0"/>
        <a:buChar char="•"/>
        <a:defRPr sz="10560" kern="1200">
          <a:solidFill>
            <a:schemeClr val="tx1"/>
          </a:solidFill>
          <a:latin typeface="+mn-lt"/>
          <a:ea typeface="+mn-ea"/>
          <a:cs typeface="+mn-cs"/>
        </a:defRPr>
      </a:lvl2pPr>
      <a:lvl3pPr marL="5029200" indent="-1005840" algn="l" defTabSz="4023360" rtl="0" eaLnBrk="1" latinLnBrk="0" hangingPunct="1">
        <a:lnSpc>
          <a:spcPct val="90000"/>
        </a:lnSpc>
        <a:spcBef>
          <a:spcPts val="2200"/>
        </a:spcBef>
        <a:buFont typeface="Arial" panose="020B0604020202020204" pitchFamily="34" charset="0"/>
        <a:buChar char="•"/>
        <a:defRPr sz="8800" kern="1200">
          <a:solidFill>
            <a:schemeClr val="tx1"/>
          </a:solidFill>
          <a:latin typeface="+mn-lt"/>
          <a:ea typeface="+mn-ea"/>
          <a:cs typeface="+mn-cs"/>
        </a:defRPr>
      </a:lvl3pPr>
      <a:lvl4pPr marL="704088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4pPr>
      <a:lvl5pPr marL="905256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5pPr>
      <a:lvl6pPr marL="1106424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6pPr>
      <a:lvl7pPr marL="1307592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7pPr>
      <a:lvl8pPr marL="1508760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8pPr>
      <a:lvl9pPr marL="1709928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9pPr>
    </p:bodyStyle>
    <p:otherStyle>
      <a:defPPr>
        <a:defRPr lang="en-US"/>
      </a:defPPr>
      <a:lvl1pPr marL="0" algn="l" defTabSz="4023360" rtl="0" eaLnBrk="1" latinLnBrk="0" hangingPunct="1">
        <a:defRPr sz="7920" kern="1200">
          <a:solidFill>
            <a:schemeClr val="tx1"/>
          </a:solidFill>
          <a:latin typeface="+mn-lt"/>
          <a:ea typeface="+mn-ea"/>
          <a:cs typeface="+mn-cs"/>
        </a:defRPr>
      </a:lvl1pPr>
      <a:lvl2pPr marL="2011680" algn="l" defTabSz="4023360" rtl="0" eaLnBrk="1" latinLnBrk="0" hangingPunct="1">
        <a:defRPr sz="7920" kern="1200">
          <a:solidFill>
            <a:schemeClr val="tx1"/>
          </a:solidFill>
          <a:latin typeface="+mn-lt"/>
          <a:ea typeface="+mn-ea"/>
          <a:cs typeface="+mn-cs"/>
        </a:defRPr>
      </a:lvl2pPr>
      <a:lvl3pPr marL="4023360" algn="l" defTabSz="4023360" rtl="0" eaLnBrk="1" latinLnBrk="0" hangingPunct="1">
        <a:defRPr sz="7920" kern="1200">
          <a:solidFill>
            <a:schemeClr val="tx1"/>
          </a:solidFill>
          <a:latin typeface="+mn-lt"/>
          <a:ea typeface="+mn-ea"/>
          <a:cs typeface="+mn-cs"/>
        </a:defRPr>
      </a:lvl3pPr>
      <a:lvl4pPr marL="6035040" algn="l" defTabSz="4023360" rtl="0" eaLnBrk="1" latinLnBrk="0" hangingPunct="1">
        <a:defRPr sz="7920" kern="1200">
          <a:solidFill>
            <a:schemeClr val="tx1"/>
          </a:solidFill>
          <a:latin typeface="+mn-lt"/>
          <a:ea typeface="+mn-ea"/>
          <a:cs typeface="+mn-cs"/>
        </a:defRPr>
      </a:lvl4pPr>
      <a:lvl5pPr marL="8046720" algn="l" defTabSz="4023360" rtl="0" eaLnBrk="1" latinLnBrk="0" hangingPunct="1">
        <a:defRPr sz="7920" kern="1200">
          <a:solidFill>
            <a:schemeClr val="tx1"/>
          </a:solidFill>
          <a:latin typeface="+mn-lt"/>
          <a:ea typeface="+mn-ea"/>
          <a:cs typeface="+mn-cs"/>
        </a:defRPr>
      </a:lvl5pPr>
      <a:lvl6pPr marL="10058400" algn="l" defTabSz="4023360" rtl="0" eaLnBrk="1" latinLnBrk="0" hangingPunct="1">
        <a:defRPr sz="7920" kern="1200">
          <a:solidFill>
            <a:schemeClr val="tx1"/>
          </a:solidFill>
          <a:latin typeface="+mn-lt"/>
          <a:ea typeface="+mn-ea"/>
          <a:cs typeface="+mn-cs"/>
        </a:defRPr>
      </a:lvl6pPr>
      <a:lvl7pPr marL="12070080" algn="l" defTabSz="4023360" rtl="0" eaLnBrk="1" latinLnBrk="0" hangingPunct="1">
        <a:defRPr sz="7920" kern="1200">
          <a:solidFill>
            <a:schemeClr val="tx1"/>
          </a:solidFill>
          <a:latin typeface="+mn-lt"/>
          <a:ea typeface="+mn-ea"/>
          <a:cs typeface="+mn-cs"/>
        </a:defRPr>
      </a:lvl7pPr>
      <a:lvl8pPr marL="14081760" algn="l" defTabSz="4023360" rtl="0" eaLnBrk="1" latinLnBrk="0" hangingPunct="1">
        <a:defRPr sz="7920" kern="1200">
          <a:solidFill>
            <a:schemeClr val="tx1"/>
          </a:solidFill>
          <a:latin typeface="+mn-lt"/>
          <a:ea typeface="+mn-ea"/>
          <a:cs typeface="+mn-cs"/>
        </a:defRPr>
      </a:lvl8pPr>
      <a:lvl9pPr marL="16093440" algn="l" defTabSz="4023360" rtl="0" eaLnBrk="1" latinLnBrk="0" hangingPunct="1">
        <a:defRPr sz="7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pic>
        <p:nvPicPr>
          <p:cNvPr id="15" name="Picture 14" descr="A cactus in a desert&#10;&#10;AI-generated content may be incorrect.">
            <a:extLst>
              <a:ext uri="{FF2B5EF4-FFF2-40B4-BE49-F238E27FC236}">
                <a16:creationId xmlns:a16="http://schemas.microsoft.com/office/drawing/2014/main" id="{632ECFA4-8F5E-EDD6-8E5F-2007253C4273}"/>
              </a:ext>
            </a:extLst>
          </p:cNvPr>
          <p:cNvPicPr>
            <a:picLocks noChangeAspect="1"/>
          </p:cNvPicPr>
          <p:nvPr/>
        </p:nvPicPr>
        <p:blipFill>
          <a:blip r:embed="rId2"/>
          <a:srcRect b="29648"/>
          <a:stretch/>
        </p:blipFill>
        <p:spPr>
          <a:xfrm>
            <a:off x="1" y="6194572"/>
            <a:ext cx="40233599" cy="28512879"/>
          </a:xfrm>
          <a:prstGeom prst="rect">
            <a:avLst/>
          </a:prstGeom>
        </p:spPr>
      </p:pic>
      <p:sp>
        <p:nvSpPr>
          <p:cNvPr id="19" name="Rectangle 18">
            <a:extLst>
              <a:ext uri="{FF2B5EF4-FFF2-40B4-BE49-F238E27FC236}">
                <a16:creationId xmlns:a16="http://schemas.microsoft.com/office/drawing/2014/main" id="{ABF9636B-809F-2140-9ABB-FED362148E3A}"/>
              </a:ext>
            </a:extLst>
          </p:cNvPr>
          <p:cNvSpPr/>
          <p:nvPr/>
        </p:nvSpPr>
        <p:spPr>
          <a:xfrm>
            <a:off x="0" y="0"/>
            <a:ext cx="40233600" cy="6181344"/>
          </a:xfrm>
          <a:prstGeom prst="rect">
            <a:avLst/>
          </a:prstGeom>
          <a:solidFill>
            <a:srgbClr val="A568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D642CF64-2D16-F449-A9DC-5613AC8D92E6}"/>
              </a:ext>
            </a:extLst>
          </p:cNvPr>
          <p:cNvSpPr txBox="1"/>
          <p:nvPr/>
        </p:nvSpPr>
        <p:spPr>
          <a:xfrm>
            <a:off x="6434035" y="390090"/>
            <a:ext cx="33432496" cy="2400657"/>
          </a:xfrm>
          <a:prstGeom prst="rect">
            <a:avLst/>
          </a:prstGeom>
          <a:noFill/>
        </p:spPr>
        <p:txBody>
          <a:bodyPr wrap="square" rtlCol="0">
            <a:spAutoFit/>
          </a:bodyPr>
          <a:lstStyle/>
          <a:p>
            <a:r>
              <a:rPr lang="en-US" sz="15000" b="1" dirty="0">
                <a:solidFill>
                  <a:srgbClr val="59220E"/>
                </a:solidFill>
                <a:latin typeface="Arial" panose="020B0604020202020204" pitchFamily="34" charset="0"/>
                <a:ea typeface="Oswald"/>
                <a:cs typeface="Arial" panose="020B0604020202020204" pitchFamily="34" charset="0"/>
                <a:sym typeface="Oswald"/>
              </a:rPr>
              <a:t>Arizona Water:</a:t>
            </a:r>
          </a:p>
        </p:txBody>
      </p:sp>
      <p:sp>
        <p:nvSpPr>
          <p:cNvPr id="33" name="Shape 68">
            <a:extLst>
              <a:ext uri="{FF2B5EF4-FFF2-40B4-BE49-F238E27FC236}">
                <a16:creationId xmlns:a16="http://schemas.microsoft.com/office/drawing/2014/main" id="{77CFE7F5-BDF6-FC43-A324-CCE525A0F54E}"/>
              </a:ext>
            </a:extLst>
          </p:cNvPr>
          <p:cNvSpPr txBox="1"/>
          <p:nvPr/>
        </p:nvSpPr>
        <p:spPr>
          <a:xfrm>
            <a:off x="10557253" y="17025210"/>
            <a:ext cx="14036345" cy="13211568"/>
          </a:xfrm>
          <a:prstGeom prst="rect">
            <a:avLst/>
          </a:prstGeom>
          <a:solidFill>
            <a:schemeClr val="bg1"/>
          </a:solidFill>
          <a:ln>
            <a:noFill/>
          </a:ln>
        </p:spPr>
        <p:txBody>
          <a:bodyPr spcFirstLastPara="1" wrap="square" lIns="83806" tIns="83806" rIns="83806" bIns="83806" anchor="t" anchorCtr="0">
            <a:noAutofit/>
          </a:bodyPr>
          <a:lstStyle/>
          <a:p>
            <a:pPr>
              <a:lnSpc>
                <a:spcPct val="115000"/>
              </a:lnSpc>
            </a:pPr>
            <a:r>
              <a:rPr lang="en-US" sz="2200" dirty="0">
                <a:latin typeface="Arial" panose="020B0604020202020204" pitchFamily="34" charset="0"/>
                <a:ea typeface="Oswald"/>
                <a:cs typeface="Arial" panose="020B0604020202020204" pitchFamily="34" charset="0"/>
                <a:sym typeface="Oswald"/>
              </a:rPr>
              <a:t> </a:t>
            </a:r>
            <a:endParaRPr sz="2200" dirty="0">
              <a:latin typeface="Arial" panose="020B0604020202020204" pitchFamily="34" charset="0"/>
              <a:ea typeface="Oswald"/>
              <a:cs typeface="Arial" panose="020B0604020202020204" pitchFamily="34" charset="0"/>
              <a:sym typeface="Oswald"/>
            </a:endParaRPr>
          </a:p>
        </p:txBody>
      </p:sp>
      <p:sp>
        <p:nvSpPr>
          <p:cNvPr id="9" name="TextBox 8">
            <a:extLst>
              <a:ext uri="{FF2B5EF4-FFF2-40B4-BE49-F238E27FC236}">
                <a16:creationId xmlns:a16="http://schemas.microsoft.com/office/drawing/2014/main" id="{199CE728-D159-834E-9FC9-F62FBD3B6DFE}"/>
              </a:ext>
            </a:extLst>
          </p:cNvPr>
          <p:cNvSpPr txBox="1"/>
          <p:nvPr/>
        </p:nvSpPr>
        <p:spPr>
          <a:xfrm>
            <a:off x="6434035" y="3928355"/>
            <a:ext cx="33432496" cy="923330"/>
          </a:xfrm>
          <a:prstGeom prst="rect">
            <a:avLst/>
          </a:prstGeom>
          <a:noFill/>
        </p:spPr>
        <p:txBody>
          <a:bodyPr wrap="square" rtlCol="0">
            <a:spAutoFit/>
          </a:bodyPr>
          <a:lstStyle/>
          <a:p>
            <a:r>
              <a:rPr lang="en-US" sz="5400" dirty="0">
                <a:solidFill>
                  <a:srgbClr val="E8BB6A"/>
                </a:solidFill>
                <a:latin typeface="Arial" panose="020B0604020202020204" pitchFamily="34" charset="0"/>
                <a:cs typeface="Arial" panose="020B0604020202020204" pitchFamily="34" charset="0"/>
              </a:rPr>
              <a:t>The Pathogen and Microbiome Institute, Northern Arizona University, Flagstaff, AZ 86011</a:t>
            </a:r>
            <a:endParaRPr lang="en-US" sz="5400" dirty="0">
              <a:solidFill>
                <a:srgbClr val="E8BB6A"/>
              </a:solidFill>
              <a:latin typeface="Oswald"/>
              <a:ea typeface="Oswald"/>
              <a:cs typeface="Oswald"/>
              <a:sym typeface="Oswald"/>
            </a:endParaRPr>
          </a:p>
        </p:txBody>
      </p:sp>
      <p:sp>
        <p:nvSpPr>
          <p:cNvPr id="10" name="TextBox 9">
            <a:extLst>
              <a:ext uri="{FF2B5EF4-FFF2-40B4-BE49-F238E27FC236}">
                <a16:creationId xmlns:a16="http://schemas.microsoft.com/office/drawing/2014/main" id="{C3863D5C-B706-1A48-8A0A-585D2FB84CE3}"/>
              </a:ext>
            </a:extLst>
          </p:cNvPr>
          <p:cNvSpPr txBox="1"/>
          <p:nvPr/>
        </p:nvSpPr>
        <p:spPr>
          <a:xfrm>
            <a:off x="6434035" y="2884720"/>
            <a:ext cx="33432496" cy="923330"/>
          </a:xfrm>
          <a:prstGeom prst="rect">
            <a:avLst/>
          </a:prstGeom>
          <a:noFill/>
        </p:spPr>
        <p:txBody>
          <a:bodyPr wrap="square" rtlCol="0">
            <a:spAutoFit/>
          </a:bodyPr>
          <a:lstStyle/>
          <a:p>
            <a:r>
              <a:rPr lang="en-US" sz="5400" dirty="0">
                <a:solidFill>
                  <a:srgbClr val="E8BB6A"/>
                </a:solidFill>
                <a:latin typeface="Arial" panose="020B0604020202020204" pitchFamily="34" charset="0"/>
                <a:ea typeface="Droid Serif"/>
                <a:cs typeface="Arial" panose="020B0604020202020204" pitchFamily="34" charset="0"/>
                <a:sym typeface="Droid Serif"/>
              </a:rPr>
              <a:t>Jack Tomlon, Delila Medlin, Dr. Robert Buscaglia </a:t>
            </a:r>
          </a:p>
        </p:txBody>
      </p:sp>
      <p:sp>
        <p:nvSpPr>
          <p:cNvPr id="17" name="Shape 63">
            <a:extLst>
              <a:ext uri="{FF2B5EF4-FFF2-40B4-BE49-F238E27FC236}">
                <a16:creationId xmlns:a16="http://schemas.microsoft.com/office/drawing/2014/main" id="{D4FA2EE0-800B-4C4F-9CE5-566078DE4E21}"/>
              </a:ext>
            </a:extLst>
          </p:cNvPr>
          <p:cNvSpPr txBox="1"/>
          <p:nvPr/>
        </p:nvSpPr>
        <p:spPr>
          <a:xfrm>
            <a:off x="944880" y="15380811"/>
            <a:ext cx="8959897" cy="928290"/>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5F8BA6"/>
                </a:solidFill>
                <a:latin typeface="Arial" panose="020B0604020202020204" pitchFamily="34" charset="0"/>
                <a:ea typeface="Oswald"/>
                <a:cs typeface="Arial" panose="020B0604020202020204" pitchFamily="34" charset="0"/>
                <a:sym typeface="Oswald"/>
              </a:rPr>
              <a:t>Abstract</a:t>
            </a:r>
          </a:p>
          <a:p>
            <a:endParaRPr lang="en-US" sz="1532" dirty="0">
              <a:solidFill>
                <a:srgbClr val="003366"/>
              </a:solidFill>
              <a:latin typeface="Oswald"/>
              <a:ea typeface="Oswald"/>
              <a:cs typeface="Oswald"/>
              <a:sym typeface="Oswald"/>
            </a:endParaRPr>
          </a:p>
        </p:txBody>
      </p:sp>
      <p:sp>
        <p:nvSpPr>
          <p:cNvPr id="24" name="Shape 63">
            <a:extLst>
              <a:ext uri="{FF2B5EF4-FFF2-40B4-BE49-F238E27FC236}">
                <a16:creationId xmlns:a16="http://schemas.microsoft.com/office/drawing/2014/main" id="{B372B3D2-5966-644C-B559-B2F5592F0C08}"/>
              </a:ext>
            </a:extLst>
          </p:cNvPr>
          <p:cNvSpPr txBox="1"/>
          <p:nvPr/>
        </p:nvSpPr>
        <p:spPr>
          <a:xfrm>
            <a:off x="10615876" y="6605266"/>
            <a:ext cx="9428650" cy="1033678"/>
          </a:xfrm>
          <a:prstGeom prst="rect">
            <a:avLst/>
          </a:prstGeom>
          <a:noFill/>
          <a:ln>
            <a:noFill/>
          </a:ln>
        </p:spPr>
        <p:txBody>
          <a:bodyPr spcFirstLastPara="1" wrap="square" lIns="83806" tIns="83806" rIns="83806" bIns="83806" anchor="t" anchorCtr="0">
            <a:noAutofit/>
          </a:bodyPr>
          <a:lstStyle/>
          <a:p>
            <a:pPr>
              <a:lnSpc>
                <a:spcPct val="115000"/>
              </a:lnSpc>
              <a:buClr>
                <a:schemeClr val="dk1"/>
              </a:buClr>
              <a:buSzPts val="1100"/>
            </a:pPr>
            <a:endParaRPr sz="5000" b="1" dirty="0">
              <a:solidFill>
                <a:srgbClr val="00336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29" name="Shape 63">
            <a:extLst>
              <a:ext uri="{FF2B5EF4-FFF2-40B4-BE49-F238E27FC236}">
                <a16:creationId xmlns:a16="http://schemas.microsoft.com/office/drawing/2014/main" id="{CFEB8CDB-2F46-5847-BD01-970E8AC7FF18}"/>
              </a:ext>
            </a:extLst>
          </p:cNvPr>
          <p:cNvSpPr txBox="1"/>
          <p:nvPr/>
        </p:nvSpPr>
        <p:spPr>
          <a:xfrm>
            <a:off x="10557253" y="13106410"/>
            <a:ext cx="9428650" cy="1033678"/>
          </a:xfrm>
          <a:prstGeom prst="rect">
            <a:avLst/>
          </a:prstGeom>
          <a:noFill/>
          <a:ln>
            <a:noFill/>
          </a:ln>
        </p:spPr>
        <p:txBody>
          <a:bodyPr spcFirstLastPara="1" wrap="square" lIns="83806" tIns="83806" rIns="83806" bIns="83806" anchor="t" anchorCtr="0">
            <a:noAutofit/>
          </a:bodyPr>
          <a:lstStyle/>
          <a:p>
            <a:pPr>
              <a:lnSpc>
                <a:spcPct val="115000"/>
              </a:lnSpc>
              <a:buClr>
                <a:schemeClr val="dk1"/>
              </a:buClr>
              <a:buSzPts val="1100"/>
            </a:pPr>
            <a:endParaRPr sz="5000" b="1" dirty="0">
              <a:solidFill>
                <a:srgbClr val="00336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30" name="Shape 68">
            <a:extLst>
              <a:ext uri="{FF2B5EF4-FFF2-40B4-BE49-F238E27FC236}">
                <a16:creationId xmlns:a16="http://schemas.microsoft.com/office/drawing/2014/main" id="{B5EE25DB-2A8F-704E-9FF7-9771B5D83101}"/>
              </a:ext>
            </a:extLst>
          </p:cNvPr>
          <p:cNvSpPr txBox="1"/>
          <p:nvPr/>
        </p:nvSpPr>
        <p:spPr>
          <a:xfrm>
            <a:off x="19497324" y="7961995"/>
            <a:ext cx="20083800" cy="5872625"/>
          </a:xfrm>
          <a:prstGeom prst="rect">
            <a:avLst/>
          </a:prstGeom>
          <a:noFill/>
          <a:ln>
            <a:noFill/>
          </a:ln>
        </p:spPr>
        <p:txBody>
          <a:bodyPr spcFirstLastPara="1" wrap="square" lIns="83806" tIns="83806" rIns="83806" bIns="83806" anchor="t" anchorCtr="0">
            <a:noAutofit/>
          </a:bodyPr>
          <a:lstStyle/>
          <a:p>
            <a:pPr>
              <a:lnSpc>
                <a:spcPct val="115000"/>
              </a:lnSpc>
            </a:pPr>
            <a:endParaRPr sz="2200" dirty="0">
              <a:latin typeface="Arial" panose="020B0604020202020204" pitchFamily="34" charset="0"/>
              <a:ea typeface="Oswald"/>
              <a:cs typeface="Arial" panose="020B0604020202020204" pitchFamily="34" charset="0"/>
              <a:sym typeface="Oswald"/>
            </a:endParaRPr>
          </a:p>
        </p:txBody>
      </p:sp>
      <p:sp>
        <p:nvSpPr>
          <p:cNvPr id="32" name="Shape 68">
            <a:extLst>
              <a:ext uri="{FF2B5EF4-FFF2-40B4-BE49-F238E27FC236}">
                <a16:creationId xmlns:a16="http://schemas.microsoft.com/office/drawing/2014/main" id="{A6BAED58-4C1F-A14A-A44E-084F6FEC7936}"/>
              </a:ext>
            </a:extLst>
          </p:cNvPr>
          <p:cNvSpPr txBox="1"/>
          <p:nvPr/>
        </p:nvSpPr>
        <p:spPr>
          <a:xfrm>
            <a:off x="21618732" y="7961994"/>
            <a:ext cx="17254347" cy="3669174"/>
          </a:xfrm>
          <a:prstGeom prst="rect">
            <a:avLst/>
          </a:prstGeom>
          <a:noFill/>
          <a:ln>
            <a:noFill/>
          </a:ln>
        </p:spPr>
        <p:txBody>
          <a:bodyPr spcFirstLastPara="1" wrap="square" lIns="83806" tIns="83806" rIns="83806" bIns="83806" anchor="t" anchorCtr="0">
            <a:noAutofit/>
          </a:bodyPr>
          <a:lstStyle/>
          <a:p>
            <a:pPr>
              <a:lnSpc>
                <a:spcPct val="115000"/>
              </a:lnSpc>
            </a:pPr>
            <a:endParaRPr sz="2200" dirty="0">
              <a:latin typeface="Arial" panose="020B0604020202020204" pitchFamily="34" charset="0"/>
              <a:ea typeface="Oswald"/>
              <a:cs typeface="Arial" panose="020B0604020202020204" pitchFamily="34" charset="0"/>
              <a:sym typeface="Oswald"/>
            </a:endParaRPr>
          </a:p>
        </p:txBody>
      </p:sp>
      <p:sp>
        <p:nvSpPr>
          <p:cNvPr id="52" name="Rectangle 51">
            <a:extLst>
              <a:ext uri="{FF2B5EF4-FFF2-40B4-BE49-F238E27FC236}">
                <a16:creationId xmlns:a16="http://schemas.microsoft.com/office/drawing/2014/main" id="{16FDEA0F-E87F-044D-B491-D80AD80FC8EB}"/>
              </a:ext>
            </a:extLst>
          </p:cNvPr>
          <p:cNvSpPr/>
          <p:nvPr/>
        </p:nvSpPr>
        <p:spPr>
          <a:xfrm>
            <a:off x="10615876" y="7712987"/>
            <a:ext cx="14036345" cy="86825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Shape 63">
            <a:extLst>
              <a:ext uri="{FF2B5EF4-FFF2-40B4-BE49-F238E27FC236}">
                <a16:creationId xmlns:a16="http://schemas.microsoft.com/office/drawing/2014/main" id="{98D00785-3B22-8445-BFB6-F2B6486DFEB4}"/>
              </a:ext>
            </a:extLst>
          </p:cNvPr>
          <p:cNvSpPr txBox="1"/>
          <p:nvPr/>
        </p:nvSpPr>
        <p:spPr>
          <a:xfrm>
            <a:off x="25139127" y="6671023"/>
            <a:ext cx="9428650" cy="1033678"/>
          </a:xfrm>
          <a:prstGeom prst="rect">
            <a:avLst/>
          </a:prstGeom>
          <a:noFill/>
          <a:ln>
            <a:noFill/>
          </a:ln>
        </p:spPr>
        <p:txBody>
          <a:bodyPr spcFirstLastPara="1" wrap="square" lIns="83806" tIns="83806" rIns="83806" bIns="83806" anchor="t" anchorCtr="0">
            <a:noAutofit/>
          </a:bodyPr>
          <a:lstStyle/>
          <a:p>
            <a:pPr>
              <a:lnSpc>
                <a:spcPct val="115000"/>
              </a:lnSpc>
              <a:buClr>
                <a:schemeClr val="dk1"/>
              </a:buClr>
              <a:buSzPts val="1100"/>
            </a:pPr>
            <a:endParaRPr sz="5000" b="1" dirty="0">
              <a:solidFill>
                <a:srgbClr val="00336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48" name="Shape 68">
            <a:extLst>
              <a:ext uri="{FF2B5EF4-FFF2-40B4-BE49-F238E27FC236}">
                <a16:creationId xmlns:a16="http://schemas.microsoft.com/office/drawing/2014/main" id="{5AABC876-F20B-F148-8B9C-C3B6EBAEC0D5}"/>
              </a:ext>
            </a:extLst>
          </p:cNvPr>
          <p:cNvSpPr txBox="1"/>
          <p:nvPr/>
        </p:nvSpPr>
        <p:spPr>
          <a:xfrm>
            <a:off x="25139127" y="7704700"/>
            <a:ext cx="14149593" cy="9516499"/>
          </a:xfrm>
          <a:prstGeom prst="rect">
            <a:avLst/>
          </a:prstGeom>
          <a:solidFill>
            <a:schemeClr val="bg1"/>
          </a:solidFill>
          <a:ln>
            <a:noFill/>
          </a:ln>
        </p:spPr>
        <p:txBody>
          <a:bodyPr spcFirstLastPara="1" wrap="square" lIns="83806" tIns="83806" rIns="83806" bIns="83806" anchor="t" anchorCtr="0">
            <a:noAutofit/>
          </a:bodyPr>
          <a:lstStyle/>
          <a:p>
            <a:pPr>
              <a:lnSpc>
                <a:spcPct val="115000"/>
              </a:lnSpc>
            </a:pPr>
            <a:endParaRPr sz="2200" dirty="0">
              <a:latin typeface="Arial" panose="020B0604020202020204" pitchFamily="34" charset="0"/>
              <a:ea typeface="Oswald"/>
              <a:cs typeface="Arial" panose="020B0604020202020204" pitchFamily="34" charset="0"/>
              <a:sym typeface="Oswald"/>
            </a:endParaRPr>
          </a:p>
        </p:txBody>
      </p:sp>
      <p:sp>
        <p:nvSpPr>
          <p:cNvPr id="54" name="Shape 68">
            <a:extLst>
              <a:ext uri="{FF2B5EF4-FFF2-40B4-BE49-F238E27FC236}">
                <a16:creationId xmlns:a16="http://schemas.microsoft.com/office/drawing/2014/main" id="{E6B44C92-91DF-934E-896F-776D99682005}"/>
              </a:ext>
            </a:extLst>
          </p:cNvPr>
          <p:cNvSpPr txBox="1"/>
          <p:nvPr/>
        </p:nvSpPr>
        <p:spPr>
          <a:xfrm>
            <a:off x="25127203" y="18584363"/>
            <a:ext cx="14083733" cy="8031183"/>
          </a:xfrm>
          <a:prstGeom prst="rect">
            <a:avLst/>
          </a:prstGeom>
          <a:solidFill>
            <a:schemeClr val="bg1"/>
          </a:solidFill>
          <a:ln>
            <a:noFill/>
          </a:ln>
        </p:spPr>
        <p:txBody>
          <a:bodyPr spcFirstLastPara="1" wrap="square" lIns="83806" tIns="83806" rIns="83806" bIns="83806" anchor="t" anchorCtr="0">
            <a:noAutofit/>
          </a:bodyPr>
          <a:lstStyle/>
          <a:p>
            <a:pPr>
              <a:lnSpc>
                <a:spcPct val="115000"/>
              </a:lnSpc>
            </a:pPr>
            <a:r>
              <a:rPr lang="en-US" sz="2800" dirty="0">
                <a:solidFill>
                  <a:srgbClr val="000000"/>
                </a:solidFill>
                <a:latin typeface="Arial" panose="020B0604020202020204" pitchFamily="34" charset="0"/>
                <a:sym typeface="Oswald"/>
              </a:rPr>
              <a:t>We found the majority of Arizona’s water is being used for irrigation of industrial agriculture. To further investigate this, we looking into the breakdown of irrigation methods in AZ, finding that surface irrigation is the main irrigation technique by far. In the industry it is well-known that though surface irrigation is cheap, its very inefficient. Sprinkler irrigation is the middle ground between cost and efficiency. Finally, </a:t>
            </a:r>
            <a:r>
              <a:rPr lang="en-US" sz="2800" dirty="0" err="1">
                <a:solidFill>
                  <a:srgbClr val="000000"/>
                </a:solidFill>
                <a:latin typeface="Arial" panose="020B0604020202020204" pitchFamily="34" charset="0"/>
                <a:sym typeface="Oswald"/>
              </a:rPr>
              <a:t>microirrigation</a:t>
            </a:r>
            <a:r>
              <a:rPr lang="en-US" sz="2800" dirty="0">
                <a:solidFill>
                  <a:srgbClr val="000000"/>
                </a:solidFill>
                <a:latin typeface="Arial" panose="020B0604020202020204" pitchFamily="34" charset="0"/>
                <a:sym typeface="Oswald"/>
              </a:rPr>
              <a:t> is the most expensive, but also most efficient method. Whilst we can’t just cut down on water use for agriculture vital to AZ’s economy, we can improve our efficiency within this sector. </a:t>
            </a:r>
          </a:p>
          <a:p>
            <a:pPr rtl="0"/>
            <a:r>
              <a:rPr lang="en-US" sz="2800" dirty="0">
                <a:solidFill>
                  <a:srgbClr val="000000"/>
                </a:solidFill>
                <a:latin typeface="Arial" panose="020B0604020202020204" pitchFamily="34" charset="0"/>
                <a:sym typeface="Oswald"/>
              </a:rPr>
              <a:t>One way AZ is trying to improve this through </a:t>
            </a:r>
            <a:r>
              <a:rPr lang="en-US" sz="2800" dirty="0">
                <a:solidFill>
                  <a:srgbClr val="000000"/>
                </a:solidFill>
                <a:latin typeface="Arial" panose="020B0604020202020204" pitchFamily="34" charset="0"/>
              </a:rPr>
              <a:t>42 USC 10364: Water Management Improvement Bill. This bill authorizes the Secretary (presumably of the Interior Department) to provide grants and enter into cooperative agreements with eligible applicants to improve water management. Though there are some issues with the bill. </a:t>
            </a:r>
          </a:p>
          <a:p>
            <a:pPr marL="457200" indent="-457200" rtl="0">
              <a:buFont typeface="Arial" panose="020B0604020202020204" pitchFamily="34" charset="0"/>
              <a:buChar char="•"/>
            </a:pPr>
            <a:r>
              <a:rPr lang="en-US" sz="2800" dirty="0">
                <a:solidFill>
                  <a:srgbClr val="000000"/>
                </a:solidFill>
                <a:latin typeface="Arial" panose="020B0604020202020204" pitchFamily="34" charset="0"/>
              </a:rPr>
              <a:t>Limited Tribal Considerations</a:t>
            </a:r>
          </a:p>
          <a:p>
            <a:pPr marL="457200" indent="-457200" rtl="0">
              <a:buFont typeface="Arial" panose="020B0604020202020204" pitchFamily="34" charset="0"/>
              <a:buChar char="•"/>
            </a:pPr>
            <a:r>
              <a:rPr lang="en-US" sz="2800" dirty="0">
                <a:solidFill>
                  <a:srgbClr val="000000"/>
                </a:solidFill>
                <a:latin typeface="Arial" panose="020B0604020202020204" pitchFamily="34" charset="0"/>
              </a:rPr>
              <a:t>Ceiling on how much funding can be received</a:t>
            </a:r>
          </a:p>
          <a:p>
            <a:pPr marL="457200" indent="-457200" rtl="0">
              <a:buFont typeface="Arial" panose="020B0604020202020204" pitchFamily="34" charset="0"/>
              <a:buChar char="•"/>
            </a:pPr>
            <a:r>
              <a:rPr lang="en-US" sz="2800" dirty="0">
                <a:solidFill>
                  <a:srgbClr val="000000"/>
                </a:solidFill>
                <a:latin typeface="Arial" panose="020B0604020202020204" pitchFamily="34" charset="0"/>
              </a:rPr>
              <a:t>Ambiguous language on what projects are prioritized</a:t>
            </a:r>
          </a:p>
          <a:p>
            <a:pPr rtl="0"/>
            <a:r>
              <a:rPr lang="en-US" sz="2800" dirty="0">
                <a:solidFill>
                  <a:srgbClr val="000000"/>
                </a:solidFill>
                <a:latin typeface="Arial" panose="020B0604020202020204" pitchFamily="34" charset="0"/>
              </a:rPr>
              <a:t>Looking forward:…</a:t>
            </a:r>
          </a:p>
          <a:p>
            <a:br>
              <a:rPr lang="en-US" sz="800" dirty="0"/>
            </a:br>
            <a:endParaRPr sz="2800" dirty="0">
              <a:solidFill>
                <a:srgbClr val="000000"/>
              </a:solidFill>
              <a:latin typeface="Arial" panose="020B0604020202020204" pitchFamily="34" charset="0"/>
              <a:sym typeface="Oswald"/>
            </a:endParaRPr>
          </a:p>
        </p:txBody>
      </p:sp>
      <p:sp>
        <p:nvSpPr>
          <p:cNvPr id="56" name="Shape 68">
            <a:extLst>
              <a:ext uri="{FF2B5EF4-FFF2-40B4-BE49-F238E27FC236}">
                <a16:creationId xmlns:a16="http://schemas.microsoft.com/office/drawing/2014/main" id="{EB3CDB43-C2A1-3344-86EF-7546AF36F2D1}"/>
              </a:ext>
            </a:extLst>
          </p:cNvPr>
          <p:cNvSpPr txBox="1"/>
          <p:nvPr/>
        </p:nvSpPr>
        <p:spPr>
          <a:xfrm>
            <a:off x="25127203" y="27864473"/>
            <a:ext cx="14161517" cy="2371685"/>
          </a:xfrm>
          <a:prstGeom prst="rect">
            <a:avLst/>
          </a:prstGeom>
          <a:solidFill>
            <a:schemeClr val="bg1"/>
          </a:solidFill>
          <a:ln>
            <a:noFill/>
          </a:ln>
        </p:spPr>
        <p:txBody>
          <a:bodyPr spcFirstLastPara="1" wrap="square" lIns="83806" tIns="83806" rIns="83806" bIns="83806" anchor="t" anchorCtr="0">
            <a:noAutofit/>
          </a:bodyPr>
          <a:lstStyle/>
          <a:p>
            <a:pPr>
              <a:lnSpc>
                <a:spcPct val="115000"/>
              </a:lnSpc>
            </a:pPr>
            <a:endParaRPr sz="2200" dirty="0">
              <a:latin typeface="Arial" panose="020B0604020202020204" pitchFamily="34" charset="0"/>
              <a:ea typeface="Oswald"/>
              <a:cs typeface="Arial" panose="020B0604020202020204" pitchFamily="34" charset="0"/>
              <a:sym typeface="Oswald"/>
            </a:endParaRPr>
          </a:p>
        </p:txBody>
      </p:sp>
      <p:sp>
        <p:nvSpPr>
          <p:cNvPr id="5" name="Shape 63">
            <a:extLst>
              <a:ext uri="{FF2B5EF4-FFF2-40B4-BE49-F238E27FC236}">
                <a16:creationId xmlns:a16="http://schemas.microsoft.com/office/drawing/2014/main" id="{521977DD-FB27-B56A-C9A5-F45BB55C117D}"/>
              </a:ext>
            </a:extLst>
          </p:cNvPr>
          <p:cNvSpPr txBox="1"/>
          <p:nvPr/>
        </p:nvSpPr>
        <p:spPr>
          <a:xfrm>
            <a:off x="997805" y="6402890"/>
            <a:ext cx="8931829" cy="928290"/>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5F8BA6"/>
                </a:solidFill>
                <a:latin typeface="Arial" panose="020B0604020202020204" pitchFamily="34" charset="0"/>
                <a:ea typeface="Oswald"/>
                <a:cs typeface="Arial" panose="020B0604020202020204" pitchFamily="34" charset="0"/>
                <a:sym typeface="Oswald"/>
              </a:rPr>
              <a:t>Our Problem</a:t>
            </a:r>
            <a:endParaRPr sz="5000" b="1" dirty="0">
              <a:solidFill>
                <a:srgbClr val="5F8BA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11" name="TextBox 10">
            <a:extLst>
              <a:ext uri="{FF2B5EF4-FFF2-40B4-BE49-F238E27FC236}">
                <a16:creationId xmlns:a16="http://schemas.microsoft.com/office/drawing/2014/main" id="{9E054D70-F391-E31E-1794-3347AA8CB634}"/>
              </a:ext>
            </a:extLst>
          </p:cNvPr>
          <p:cNvSpPr txBox="1"/>
          <p:nvPr/>
        </p:nvSpPr>
        <p:spPr>
          <a:xfrm>
            <a:off x="1022664" y="16576398"/>
            <a:ext cx="8882113" cy="10433625"/>
          </a:xfrm>
          <a:prstGeom prst="rect">
            <a:avLst/>
          </a:prstGeom>
          <a:solidFill>
            <a:schemeClr val="bg1"/>
          </a:solidFill>
        </p:spPr>
        <p:txBody>
          <a:bodyPr wrap="square" rtlCol="0">
            <a:spAutoFit/>
          </a:bodyPr>
          <a:lstStyle/>
          <a:p>
            <a:r>
              <a:rPr lang="en-US" sz="2800" dirty="0">
                <a:solidFill>
                  <a:srgbClr val="000000"/>
                </a:solidFill>
                <a:latin typeface="Arial" panose="020B0604020202020204" pitchFamily="34" charset="0"/>
              </a:rPr>
              <a:t>As of March 2025, a staggering 99% of Arizona was in a state of drought (US Drought Monitor 2025).</a:t>
            </a:r>
          </a:p>
          <a:p>
            <a:r>
              <a:rPr lang="en-US" sz="2800" dirty="0">
                <a:solidFill>
                  <a:srgbClr val="000000"/>
                </a:solidFill>
                <a:latin typeface="Arial" panose="020B0604020202020204" pitchFamily="34" charset="0"/>
              </a:rPr>
              <a:t>Decreases in precipitation in our state have brought about concerns for the future of Arizona’s water future, and how the state is going to sustain their growing population and water consumption rates. This project analyzes water production and consumption data from the United States Geological Survey (USGS) to identify anomalies and investigate sectors exhibiting unusual water loss in Arizona. The data, collected from publicly available USGS resources includes information on water withdrawals, usage by sector, and sources such as surface and groundwater. The goal is to uncover patterns and discrepancies that may indicate inefficiencies or areas for improved water management. Additionally, this analysis explores the potential ethical and environmental benefits of increasing the use of reclaimed water within Arizona’s water management strategy. By identifying opportunities to optimize water use and integrate sustainable practices, the project aims to support more informed decision-making for managing Arizona’s limited water resources</a:t>
            </a:r>
          </a:p>
          <a:p>
            <a:r>
              <a:rPr lang="en-US" sz="2800" dirty="0">
                <a:solidFill>
                  <a:srgbClr val="000000"/>
                </a:solidFill>
                <a:latin typeface="Arial" panose="020B0604020202020204" pitchFamily="34" charset="0"/>
              </a:rPr>
              <a:t>effectively</a:t>
            </a:r>
          </a:p>
        </p:txBody>
      </p:sp>
      <p:pic>
        <p:nvPicPr>
          <p:cNvPr id="23" name="Picture 22" descr="A screenshot of a color palette&#10;&#10;AI-generated content may be incorrect.">
            <a:extLst>
              <a:ext uri="{FF2B5EF4-FFF2-40B4-BE49-F238E27FC236}">
                <a16:creationId xmlns:a16="http://schemas.microsoft.com/office/drawing/2014/main" id="{9A7566D8-3BFE-2503-9407-0C1B439169FB}"/>
              </a:ext>
            </a:extLst>
          </p:cNvPr>
          <p:cNvPicPr>
            <a:picLocks noChangeAspect="1"/>
          </p:cNvPicPr>
          <p:nvPr/>
        </p:nvPicPr>
        <p:blipFill>
          <a:blip r:embed="rId3"/>
          <a:stretch>
            <a:fillRect/>
          </a:stretch>
        </p:blipFill>
        <p:spPr>
          <a:xfrm>
            <a:off x="41834377" y="-185512"/>
            <a:ext cx="15240000" cy="22860000"/>
          </a:xfrm>
          <a:prstGeom prst="rect">
            <a:avLst/>
          </a:prstGeom>
        </p:spPr>
      </p:pic>
      <p:pic>
        <p:nvPicPr>
          <p:cNvPr id="26" name="Picture 25" descr="A graph with different colored lines&#10;&#10;AI-generated content may be incorrect.">
            <a:extLst>
              <a:ext uri="{FF2B5EF4-FFF2-40B4-BE49-F238E27FC236}">
                <a16:creationId xmlns:a16="http://schemas.microsoft.com/office/drawing/2014/main" id="{2A2CADB7-17AE-7187-A667-15845AEB3780}"/>
              </a:ext>
            </a:extLst>
          </p:cNvPr>
          <p:cNvPicPr>
            <a:picLocks noChangeAspect="1"/>
          </p:cNvPicPr>
          <p:nvPr/>
        </p:nvPicPr>
        <p:blipFill>
          <a:blip r:embed="rId4"/>
          <a:stretch>
            <a:fillRect/>
          </a:stretch>
        </p:blipFill>
        <p:spPr>
          <a:xfrm>
            <a:off x="10680528" y="7799202"/>
            <a:ext cx="13861828" cy="8317097"/>
          </a:xfrm>
          <a:prstGeom prst="rect">
            <a:avLst/>
          </a:prstGeom>
        </p:spPr>
      </p:pic>
      <p:sp>
        <p:nvSpPr>
          <p:cNvPr id="36" name="Shape 68">
            <a:extLst>
              <a:ext uri="{FF2B5EF4-FFF2-40B4-BE49-F238E27FC236}">
                <a16:creationId xmlns:a16="http://schemas.microsoft.com/office/drawing/2014/main" id="{BBF9147B-B1B8-729C-62C1-E38BBCCA5075}"/>
              </a:ext>
            </a:extLst>
          </p:cNvPr>
          <p:cNvSpPr txBox="1"/>
          <p:nvPr/>
        </p:nvSpPr>
        <p:spPr>
          <a:xfrm>
            <a:off x="11772900" y="9734397"/>
            <a:ext cx="6316980" cy="3867303"/>
          </a:xfrm>
          <a:prstGeom prst="rect">
            <a:avLst/>
          </a:prstGeom>
          <a:solidFill>
            <a:srgbClr val="B25D26"/>
          </a:solidFill>
          <a:ln>
            <a:noFill/>
          </a:ln>
        </p:spPr>
        <p:txBody>
          <a:bodyPr spcFirstLastPara="1" wrap="square" lIns="83806" tIns="83806" rIns="83806" bIns="83806" anchor="t" anchorCtr="0">
            <a:noAutofit/>
          </a:bodyPr>
          <a:lstStyle/>
          <a:p>
            <a:pPr>
              <a:lnSpc>
                <a:spcPct val="115000"/>
              </a:lnSpc>
            </a:pPr>
            <a:r>
              <a:rPr lang="en-US" sz="2200" dirty="0">
                <a:latin typeface="Arial" panose="020B0604020202020204" pitchFamily="34" charset="0"/>
                <a:ea typeface="Oswald"/>
                <a:cs typeface="Arial" panose="020B0604020202020204" pitchFamily="34" charset="0"/>
                <a:sym typeface="Oswald"/>
              </a:rPr>
              <a:t> </a:t>
            </a:r>
            <a:endParaRPr sz="2200" dirty="0">
              <a:latin typeface="Arial" panose="020B0604020202020204" pitchFamily="34" charset="0"/>
              <a:ea typeface="Oswald"/>
              <a:cs typeface="Arial" panose="020B0604020202020204" pitchFamily="34" charset="0"/>
              <a:sym typeface="Oswald"/>
            </a:endParaRPr>
          </a:p>
        </p:txBody>
      </p:sp>
      <p:pic>
        <p:nvPicPr>
          <p:cNvPr id="40" name="Picture 39" descr="A graph showing different colored lines&#10;&#10;AI-generated content may be incorrect.">
            <a:extLst>
              <a:ext uri="{FF2B5EF4-FFF2-40B4-BE49-F238E27FC236}">
                <a16:creationId xmlns:a16="http://schemas.microsoft.com/office/drawing/2014/main" id="{06ABD550-E979-2555-3C29-4C3E69CDF500}"/>
              </a:ext>
            </a:extLst>
          </p:cNvPr>
          <p:cNvPicPr>
            <a:picLocks noChangeAspect="1"/>
          </p:cNvPicPr>
          <p:nvPr/>
        </p:nvPicPr>
        <p:blipFill>
          <a:blip r:embed="rId5"/>
          <a:stretch>
            <a:fillRect/>
          </a:stretch>
        </p:blipFill>
        <p:spPr>
          <a:xfrm>
            <a:off x="11841038" y="9817484"/>
            <a:ext cx="6165022" cy="3706851"/>
          </a:xfrm>
          <a:prstGeom prst="rect">
            <a:avLst/>
          </a:prstGeom>
        </p:spPr>
      </p:pic>
      <p:pic>
        <p:nvPicPr>
          <p:cNvPr id="43" name="Picture 42" descr="A black background with blue and yellow text&#10;&#10;AI-generated content may be incorrect.">
            <a:extLst>
              <a:ext uri="{FF2B5EF4-FFF2-40B4-BE49-F238E27FC236}">
                <a16:creationId xmlns:a16="http://schemas.microsoft.com/office/drawing/2014/main" id="{E5046A5E-D362-00BE-7636-EA19955C87A3}"/>
              </a:ext>
            </a:extLst>
          </p:cNvPr>
          <p:cNvPicPr>
            <a:picLocks noChangeAspect="1"/>
          </p:cNvPicPr>
          <p:nvPr/>
        </p:nvPicPr>
        <p:blipFill>
          <a:blip r:embed="rId6"/>
          <a:stretch>
            <a:fillRect/>
          </a:stretch>
        </p:blipFill>
        <p:spPr>
          <a:xfrm>
            <a:off x="367068" y="395342"/>
            <a:ext cx="4514213" cy="5290912"/>
          </a:xfrm>
          <a:prstGeom prst="rect">
            <a:avLst/>
          </a:prstGeom>
        </p:spPr>
      </p:pic>
      <p:sp>
        <p:nvSpPr>
          <p:cNvPr id="44" name="Shape 63">
            <a:extLst>
              <a:ext uri="{FF2B5EF4-FFF2-40B4-BE49-F238E27FC236}">
                <a16:creationId xmlns:a16="http://schemas.microsoft.com/office/drawing/2014/main" id="{74F4D7C4-8EB5-936B-7D3B-299D31867086}"/>
              </a:ext>
            </a:extLst>
          </p:cNvPr>
          <p:cNvSpPr txBox="1"/>
          <p:nvPr/>
        </p:nvSpPr>
        <p:spPr>
          <a:xfrm>
            <a:off x="958914" y="7712987"/>
            <a:ext cx="8945863" cy="7391288"/>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endParaRPr lang="en-US" sz="2800" dirty="0"/>
          </a:p>
        </p:txBody>
      </p:sp>
      <p:graphicFrame>
        <p:nvGraphicFramePr>
          <p:cNvPr id="2" name="Table 1">
            <a:extLst>
              <a:ext uri="{FF2B5EF4-FFF2-40B4-BE49-F238E27FC236}">
                <a16:creationId xmlns:a16="http://schemas.microsoft.com/office/drawing/2014/main" id="{99F1D006-4B1F-303D-370A-4F838C1A9946}"/>
              </a:ext>
            </a:extLst>
          </p:cNvPr>
          <p:cNvGraphicFramePr>
            <a:graphicFrameLocks noGrp="1"/>
          </p:cNvGraphicFramePr>
          <p:nvPr>
            <p:extLst>
              <p:ext uri="{D42A27DB-BD31-4B8C-83A1-F6EECF244321}">
                <p14:modId xmlns:p14="http://schemas.microsoft.com/office/powerpoint/2010/main" val="229709363"/>
              </p:ext>
            </p:extLst>
          </p:nvPr>
        </p:nvGraphicFramePr>
        <p:xfrm>
          <a:off x="11042126" y="24185347"/>
          <a:ext cx="9074674" cy="5649351"/>
        </p:xfrm>
        <a:graphic>
          <a:graphicData uri="http://schemas.openxmlformats.org/drawingml/2006/table">
            <a:tbl>
              <a:tblPr/>
              <a:tblGrid>
                <a:gridCol w="1601413">
                  <a:extLst>
                    <a:ext uri="{9D8B030D-6E8A-4147-A177-3AD203B41FA5}">
                      <a16:colId xmlns:a16="http://schemas.microsoft.com/office/drawing/2014/main" val="582694365"/>
                    </a:ext>
                  </a:extLst>
                </a:gridCol>
                <a:gridCol w="2035129">
                  <a:extLst>
                    <a:ext uri="{9D8B030D-6E8A-4147-A177-3AD203B41FA5}">
                      <a16:colId xmlns:a16="http://schemas.microsoft.com/office/drawing/2014/main" val="2151886955"/>
                    </a:ext>
                  </a:extLst>
                </a:gridCol>
                <a:gridCol w="3302916">
                  <a:extLst>
                    <a:ext uri="{9D8B030D-6E8A-4147-A177-3AD203B41FA5}">
                      <a16:colId xmlns:a16="http://schemas.microsoft.com/office/drawing/2014/main" val="1453786238"/>
                    </a:ext>
                  </a:extLst>
                </a:gridCol>
                <a:gridCol w="2135216">
                  <a:extLst>
                    <a:ext uri="{9D8B030D-6E8A-4147-A177-3AD203B41FA5}">
                      <a16:colId xmlns:a16="http://schemas.microsoft.com/office/drawing/2014/main" val="1831567731"/>
                    </a:ext>
                  </a:extLst>
                </a:gridCol>
              </a:tblGrid>
              <a:tr h="632626">
                <a:tc gridSpan="4">
                  <a:txBody>
                    <a:bodyPr/>
                    <a:lstStyle/>
                    <a:p>
                      <a:pPr algn="ctr" fontAlgn="b"/>
                      <a:r>
                        <a:rPr lang="en-US" sz="2400" b="0" i="0" u="none" strike="noStrike" dirty="0">
                          <a:solidFill>
                            <a:srgbClr val="000000"/>
                          </a:solidFill>
                          <a:effectLst/>
                          <a:latin typeface="Consolas" panose="020B0609020204030204" pitchFamily="49" charset="0"/>
                        </a:rPr>
                        <a:t>Proportion of Irrigation method in Arizona</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39121067"/>
                  </a:ext>
                </a:extLst>
              </a:tr>
              <a:tr h="632626">
                <a:tc>
                  <a:txBody>
                    <a:bodyPr/>
                    <a:lstStyle/>
                    <a:p>
                      <a:pPr algn="ctr" fontAlgn="ctr"/>
                      <a:r>
                        <a:rPr lang="en-US" sz="2400" b="1" i="0" u="none" strike="noStrike" dirty="0">
                          <a:solidFill>
                            <a:srgbClr val="FFFFFF"/>
                          </a:solidFill>
                          <a:effectLst/>
                          <a:latin typeface="Consolas" panose="020B0609020204030204" pitchFamily="49" charset="0"/>
                        </a:rPr>
                        <a:t>Year</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9220E"/>
                    </a:solidFill>
                  </a:tcPr>
                </a:tc>
                <a:tc>
                  <a:txBody>
                    <a:bodyPr/>
                    <a:lstStyle/>
                    <a:p>
                      <a:pPr algn="l" fontAlgn="b"/>
                      <a:r>
                        <a:rPr lang="en-US" sz="2400" b="1" i="0" u="none" strike="noStrike">
                          <a:solidFill>
                            <a:srgbClr val="FFFFFF"/>
                          </a:solidFill>
                          <a:effectLst/>
                          <a:latin typeface="Consolas" panose="020B0609020204030204" pitchFamily="49" charset="0"/>
                        </a:rPr>
                        <a:t>Sprinkler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9220E"/>
                    </a:solidFill>
                  </a:tcPr>
                </a:tc>
                <a:tc>
                  <a:txBody>
                    <a:bodyPr/>
                    <a:lstStyle/>
                    <a:p>
                      <a:pPr algn="l" fontAlgn="b"/>
                      <a:r>
                        <a:rPr lang="en-US" sz="2400" b="1" i="0" u="none" strike="noStrike">
                          <a:solidFill>
                            <a:srgbClr val="FFFFFF"/>
                          </a:solidFill>
                          <a:effectLst/>
                          <a:latin typeface="Consolas" panose="020B0609020204030204" pitchFamily="49" charset="0"/>
                        </a:rPr>
                        <a:t>Microirrigation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9220E"/>
                    </a:solidFill>
                  </a:tcPr>
                </a:tc>
                <a:tc>
                  <a:txBody>
                    <a:bodyPr/>
                    <a:lstStyle/>
                    <a:p>
                      <a:pPr algn="l" fontAlgn="b"/>
                      <a:r>
                        <a:rPr lang="en-US" sz="2400" b="1" i="0" u="none" strike="noStrike">
                          <a:solidFill>
                            <a:srgbClr val="FFFFFF"/>
                          </a:solidFill>
                          <a:effectLst/>
                          <a:latin typeface="Consolas" panose="020B0609020204030204" pitchFamily="49" charset="0"/>
                        </a:rPr>
                        <a:t>Surface </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9220E"/>
                    </a:solidFill>
                  </a:tcPr>
                </a:tc>
                <a:extLst>
                  <a:ext uri="{0D108BD9-81ED-4DB2-BD59-A6C34878D82A}">
                    <a16:rowId xmlns:a16="http://schemas.microsoft.com/office/drawing/2014/main" val="2465768638"/>
                  </a:ext>
                </a:extLst>
              </a:tr>
              <a:tr h="588343">
                <a:tc>
                  <a:txBody>
                    <a:bodyPr/>
                    <a:lstStyle/>
                    <a:p>
                      <a:pPr algn="ctr" fontAlgn="b"/>
                      <a:r>
                        <a:rPr lang="en-US" sz="2400" b="0" i="0" u="none" strike="noStrike" dirty="0">
                          <a:solidFill>
                            <a:srgbClr val="000000"/>
                          </a:solidFill>
                          <a:effectLst/>
                          <a:latin typeface="Consolas" panose="020B0609020204030204" pitchFamily="49" charset="0"/>
                        </a:rPr>
                        <a:t>1985</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19.92%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80.08%</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extLst>
                  <a:ext uri="{0D108BD9-81ED-4DB2-BD59-A6C34878D82A}">
                    <a16:rowId xmlns:a16="http://schemas.microsoft.com/office/drawing/2014/main" val="1578977587"/>
                  </a:ext>
                </a:extLst>
              </a:tr>
              <a:tr h="632626">
                <a:tc>
                  <a:txBody>
                    <a:bodyPr/>
                    <a:lstStyle/>
                    <a:p>
                      <a:pPr algn="ctr" fontAlgn="b"/>
                      <a:r>
                        <a:rPr lang="en-US" sz="2400" b="0" i="0" u="none" strike="noStrike">
                          <a:solidFill>
                            <a:srgbClr val="000000"/>
                          </a:solidFill>
                          <a:effectLst/>
                          <a:latin typeface="Consolas" panose="020B0609020204030204" pitchFamily="49" charset="0"/>
                        </a:rPr>
                        <a:t>1990</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dirty="0">
                          <a:solidFill>
                            <a:srgbClr val="000000"/>
                          </a:solidFill>
                          <a:effectLst/>
                          <a:latin typeface="Consolas" panose="020B0609020204030204" pitchFamily="49" charset="0"/>
                        </a:rPr>
                        <a:t>20.65%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79.35%</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3404044"/>
                  </a:ext>
                </a:extLst>
              </a:tr>
              <a:tr h="632626">
                <a:tc>
                  <a:txBody>
                    <a:bodyPr/>
                    <a:lstStyle/>
                    <a:p>
                      <a:pPr algn="ctr" fontAlgn="b"/>
                      <a:r>
                        <a:rPr lang="en-US" sz="2400" b="0" i="0" u="none" strike="noStrike">
                          <a:solidFill>
                            <a:srgbClr val="000000"/>
                          </a:solidFill>
                          <a:effectLst/>
                          <a:latin typeface="Consolas" panose="020B0609020204030204" pitchFamily="49" charset="0"/>
                        </a:rPr>
                        <a:t>1995</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dirty="0">
                          <a:solidFill>
                            <a:srgbClr val="000000"/>
                          </a:solidFill>
                          <a:effectLst/>
                          <a:latin typeface="Consolas" panose="020B0609020204030204" pitchFamily="49" charset="0"/>
                        </a:rPr>
                        <a:t>18.54%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1.32%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80.13%</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extLst>
                  <a:ext uri="{0D108BD9-81ED-4DB2-BD59-A6C34878D82A}">
                    <a16:rowId xmlns:a16="http://schemas.microsoft.com/office/drawing/2014/main" val="1102841199"/>
                  </a:ext>
                </a:extLst>
              </a:tr>
              <a:tr h="632626">
                <a:tc>
                  <a:txBody>
                    <a:bodyPr/>
                    <a:lstStyle/>
                    <a:p>
                      <a:pPr algn="ctr" fontAlgn="b"/>
                      <a:r>
                        <a:rPr lang="en-US" sz="2400" b="0" i="0" u="none" strike="noStrike">
                          <a:solidFill>
                            <a:srgbClr val="000000"/>
                          </a:solidFill>
                          <a:effectLst/>
                          <a:latin typeface="Consolas" panose="020B0609020204030204" pitchFamily="49" charset="0"/>
                        </a:rPr>
                        <a:t>2000</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21.15%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dirty="0">
                          <a:solidFill>
                            <a:srgbClr val="000000"/>
                          </a:solidFill>
                          <a:effectLst/>
                          <a:latin typeface="Consolas" panose="020B0609020204030204" pitchFamily="49" charset="0"/>
                        </a:rPr>
                        <a:t>1.39%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77.46%</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33898859"/>
                  </a:ext>
                </a:extLst>
              </a:tr>
              <a:tr h="632626">
                <a:tc>
                  <a:txBody>
                    <a:bodyPr/>
                    <a:lstStyle/>
                    <a:p>
                      <a:pPr algn="ctr" fontAlgn="b"/>
                      <a:r>
                        <a:rPr lang="en-US" sz="2400" b="0" i="0" u="none" strike="noStrike">
                          <a:solidFill>
                            <a:srgbClr val="000000"/>
                          </a:solidFill>
                          <a:effectLst/>
                          <a:latin typeface="Consolas" panose="020B0609020204030204" pitchFamily="49" charset="0"/>
                        </a:rPr>
                        <a:t>2005</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24.75%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dirty="0">
                          <a:solidFill>
                            <a:srgbClr val="000000"/>
                          </a:solidFill>
                          <a:effectLst/>
                          <a:latin typeface="Consolas" panose="020B0609020204030204" pitchFamily="49" charset="0"/>
                        </a:rPr>
                        <a:t>2.15%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73.10%</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extLst>
                  <a:ext uri="{0D108BD9-81ED-4DB2-BD59-A6C34878D82A}">
                    <a16:rowId xmlns:a16="http://schemas.microsoft.com/office/drawing/2014/main" val="1161121591"/>
                  </a:ext>
                </a:extLst>
              </a:tr>
              <a:tr h="632626">
                <a:tc>
                  <a:txBody>
                    <a:bodyPr/>
                    <a:lstStyle/>
                    <a:p>
                      <a:pPr algn="ctr" fontAlgn="b"/>
                      <a:r>
                        <a:rPr lang="en-US" sz="2400" b="0" i="0" u="none" strike="noStrike">
                          <a:solidFill>
                            <a:srgbClr val="000000"/>
                          </a:solidFill>
                          <a:effectLst/>
                          <a:latin typeface="Consolas" panose="020B0609020204030204" pitchFamily="49" charset="0"/>
                        </a:rPr>
                        <a:t>2010</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19.64%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dirty="0">
                          <a:solidFill>
                            <a:srgbClr val="000000"/>
                          </a:solidFill>
                          <a:effectLst/>
                          <a:latin typeface="Consolas" panose="020B0609020204030204" pitchFamily="49" charset="0"/>
                        </a:rPr>
                        <a:t>2.83%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77.53%</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815446441"/>
                  </a:ext>
                </a:extLst>
              </a:tr>
              <a:tr h="632626">
                <a:tc>
                  <a:txBody>
                    <a:bodyPr/>
                    <a:lstStyle/>
                    <a:p>
                      <a:pPr algn="ctr" fontAlgn="b"/>
                      <a:r>
                        <a:rPr lang="en-US" sz="2400" b="0" i="0" u="none" strike="noStrike">
                          <a:solidFill>
                            <a:srgbClr val="000000"/>
                          </a:solidFill>
                          <a:effectLst/>
                          <a:latin typeface="Consolas" panose="020B0609020204030204" pitchFamily="49" charset="0"/>
                        </a:rPr>
                        <a:t>2015</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24.21%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5.53%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dirty="0">
                          <a:solidFill>
                            <a:srgbClr val="000000"/>
                          </a:solidFill>
                          <a:effectLst/>
                          <a:latin typeface="Consolas" panose="020B0609020204030204" pitchFamily="49" charset="0"/>
                        </a:rPr>
                        <a:t>70.27%</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BB69"/>
                    </a:solidFill>
                  </a:tcPr>
                </a:tc>
                <a:extLst>
                  <a:ext uri="{0D108BD9-81ED-4DB2-BD59-A6C34878D82A}">
                    <a16:rowId xmlns:a16="http://schemas.microsoft.com/office/drawing/2014/main" val="464682416"/>
                  </a:ext>
                </a:extLst>
              </a:tr>
            </a:tbl>
          </a:graphicData>
        </a:graphic>
      </p:graphicFrame>
      <p:pic>
        <p:nvPicPr>
          <p:cNvPr id="8" name="Picture 7" descr="A screenshot of a computer screen&#10;&#10;AI-generated content may be incorrect.">
            <a:extLst>
              <a:ext uri="{FF2B5EF4-FFF2-40B4-BE49-F238E27FC236}">
                <a16:creationId xmlns:a16="http://schemas.microsoft.com/office/drawing/2014/main" id="{411405DD-8DA5-2154-1DB0-8F395F3E10E6}"/>
              </a:ext>
            </a:extLst>
          </p:cNvPr>
          <p:cNvPicPr>
            <a:picLocks noChangeAspect="1"/>
          </p:cNvPicPr>
          <p:nvPr/>
        </p:nvPicPr>
        <p:blipFill>
          <a:blip r:embed="rId7"/>
          <a:srcRect b="4339"/>
          <a:stretch/>
        </p:blipFill>
        <p:spPr>
          <a:xfrm>
            <a:off x="10829173" y="17554963"/>
            <a:ext cx="9962958" cy="6012437"/>
          </a:xfrm>
          <a:prstGeom prst="rect">
            <a:avLst/>
          </a:prstGeom>
        </p:spPr>
      </p:pic>
      <p:sp>
        <p:nvSpPr>
          <p:cNvPr id="12" name="TextBox 11">
            <a:extLst>
              <a:ext uri="{FF2B5EF4-FFF2-40B4-BE49-F238E27FC236}">
                <a16:creationId xmlns:a16="http://schemas.microsoft.com/office/drawing/2014/main" id="{8EAE38F9-9148-AA68-B64F-0080364B56BF}"/>
              </a:ext>
            </a:extLst>
          </p:cNvPr>
          <p:cNvSpPr txBox="1"/>
          <p:nvPr/>
        </p:nvSpPr>
        <p:spPr>
          <a:xfrm>
            <a:off x="20256285" y="24839986"/>
            <a:ext cx="4197828" cy="4401205"/>
          </a:xfrm>
          <a:prstGeom prst="rect">
            <a:avLst/>
          </a:prstGeom>
          <a:noFill/>
        </p:spPr>
        <p:txBody>
          <a:bodyPr wrap="square" rtlCol="0">
            <a:spAutoFit/>
          </a:bodyPr>
          <a:lstStyle/>
          <a:p>
            <a:pPr marL="457200" indent="-457200">
              <a:buFont typeface="Arial" panose="020B0604020202020204" pitchFamily="34" charset="0"/>
              <a:buChar char="•"/>
            </a:pPr>
            <a:r>
              <a:rPr lang="en-US" sz="2800" dirty="0">
                <a:solidFill>
                  <a:srgbClr val="000000"/>
                </a:solidFill>
                <a:latin typeface="Arial" panose="020B0604020202020204" pitchFamily="34" charset="0"/>
              </a:rPr>
              <a:t>The proportion of Surface watering has slowly decreased since 1985.</a:t>
            </a:r>
          </a:p>
          <a:p>
            <a:pPr marL="457200" indent="-457200">
              <a:buFont typeface="Arial" panose="020B0604020202020204" pitchFamily="34" charset="0"/>
              <a:buChar char="•"/>
            </a:pPr>
            <a:r>
              <a:rPr lang="en-US" sz="2800" dirty="0">
                <a:solidFill>
                  <a:srgbClr val="000000"/>
                </a:solidFill>
                <a:latin typeface="Arial" panose="020B0604020202020204" pitchFamily="34" charset="0"/>
              </a:rPr>
              <a:t>Conversely, the proportion of Sprinkler and </a:t>
            </a:r>
            <a:r>
              <a:rPr lang="en-US" sz="2800" dirty="0" err="1">
                <a:solidFill>
                  <a:srgbClr val="000000"/>
                </a:solidFill>
                <a:latin typeface="Arial" panose="020B0604020202020204" pitchFamily="34" charset="0"/>
              </a:rPr>
              <a:t>Microirrigation</a:t>
            </a:r>
            <a:r>
              <a:rPr lang="en-US" sz="2800" dirty="0">
                <a:solidFill>
                  <a:srgbClr val="000000"/>
                </a:solidFill>
                <a:latin typeface="Arial" panose="020B0604020202020204" pitchFamily="34" charset="0"/>
              </a:rPr>
              <a:t> watering has increased slightly.</a:t>
            </a:r>
          </a:p>
          <a:p>
            <a:pPr marL="457200" indent="-457200">
              <a:buFont typeface="Arial" panose="020B0604020202020204" pitchFamily="34" charset="0"/>
              <a:buChar char="•"/>
            </a:pPr>
            <a:endParaRPr lang="en-US" sz="2800" dirty="0">
              <a:solidFill>
                <a:srgbClr val="000000"/>
              </a:solidFill>
              <a:latin typeface="Arial" panose="020B0604020202020204" pitchFamily="34" charset="0"/>
            </a:endParaRPr>
          </a:p>
        </p:txBody>
      </p:sp>
      <p:sp>
        <p:nvSpPr>
          <p:cNvPr id="13" name="TextBox 12">
            <a:extLst>
              <a:ext uri="{FF2B5EF4-FFF2-40B4-BE49-F238E27FC236}">
                <a16:creationId xmlns:a16="http://schemas.microsoft.com/office/drawing/2014/main" id="{CDF853AB-C512-969A-C7FB-FC4770F9CDC4}"/>
              </a:ext>
            </a:extLst>
          </p:cNvPr>
          <p:cNvSpPr txBox="1"/>
          <p:nvPr/>
        </p:nvSpPr>
        <p:spPr>
          <a:xfrm>
            <a:off x="958914" y="7745613"/>
            <a:ext cx="8945863" cy="6997749"/>
          </a:xfrm>
          <a:prstGeom prst="rect">
            <a:avLst/>
          </a:prstGeom>
          <a:noFill/>
        </p:spPr>
        <p:txBody>
          <a:bodyPr wrap="square" rtlCol="0">
            <a:spAutoFit/>
          </a:bodyPr>
          <a:lstStyle/>
          <a:p>
            <a:pPr>
              <a:lnSpc>
                <a:spcPct val="115000"/>
              </a:lnSpc>
              <a:buClr>
                <a:schemeClr val="dk1"/>
              </a:buClr>
              <a:buSzPts val="1100"/>
            </a:pPr>
            <a:r>
              <a:rPr lang="en-US" sz="2800" dirty="0">
                <a:solidFill>
                  <a:srgbClr val="000000"/>
                </a:solidFill>
                <a:latin typeface="Arial" panose="020B0604020202020204" pitchFamily="34" charset="0"/>
              </a:rPr>
              <a:t>Arizona is facing a critical water crisis due to a combination of prolonged drought, climate change, and overuse of water resources. </a:t>
            </a:r>
          </a:p>
          <a:p>
            <a:pPr marL="457200" indent="-457200">
              <a:lnSpc>
                <a:spcPct val="115000"/>
              </a:lnSpc>
              <a:buClr>
                <a:schemeClr val="dk1"/>
              </a:buClr>
              <a:buSzPts val="1100"/>
              <a:buFont typeface="Arial" panose="020B0604020202020204" pitchFamily="34" charset="0"/>
              <a:buChar char="•"/>
            </a:pPr>
            <a:r>
              <a:rPr lang="en-US" sz="2800" dirty="0">
                <a:solidFill>
                  <a:srgbClr val="000000"/>
                </a:solidFill>
                <a:latin typeface="Arial" panose="020B0604020202020204" pitchFamily="34" charset="0"/>
              </a:rPr>
              <a:t>The Colorado River has experienced significant declines in runoff, leading to historically low reservoir levels in Lake Mead and Lake Powell. </a:t>
            </a:r>
          </a:p>
          <a:p>
            <a:pPr marL="457200" indent="-457200">
              <a:lnSpc>
                <a:spcPct val="115000"/>
              </a:lnSpc>
              <a:buClr>
                <a:schemeClr val="dk1"/>
              </a:buClr>
              <a:buSzPts val="1100"/>
              <a:buFont typeface="Arial" panose="020B0604020202020204" pitchFamily="34" charset="0"/>
              <a:buChar char="•"/>
            </a:pPr>
            <a:r>
              <a:rPr lang="en-US" sz="2800" dirty="0">
                <a:solidFill>
                  <a:srgbClr val="000000"/>
                </a:solidFill>
                <a:latin typeface="Arial" panose="020B0604020202020204" pitchFamily="34" charset="0"/>
              </a:rPr>
              <a:t>In the past 20 years, these reservoirs' storage decreased by 33.5 million acre-feet, leaving total basin-wide storage sufficient to support average consumption for only 15 months. </a:t>
            </a:r>
          </a:p>
          <a:p>
            <a:pPr marL="457200" indent="-457200">
              <a:lnSpc>
                <a:spcPct val="115000"/>
              </a:lnSpc>
              <a:buClr>
                <a:schemeClr val="dk1"/>
              </a:buClr>
              <a:buSzPts val="1100"/>
              <a:buFont typeface="Arial" panose="020B0604020202020204" pitchFamily="34" charset="0"/>
              <a:buChar char="•"/>
            </a:pPr>
            <a:r>
              <a:rPr lang="en-US" sz="2800" dirty="0">
                <a:solidFill>
                  <a:srgbClr val="000000"/>
                </a:solidFill>
                <a:latin typeface="Arial" panose="020B0604020202020204" pitchFamily="34" charset="0"/>
              </a:rPr>
              <a:t>Addressing these challenges requires substantial reductions in water use and the implementation of sustainable management practices to stabilize and recover water storage levels.</a:t>
            </a:r>
          </a:p>
        </p:txBody>
      </p:sp>
      <p:sp>
        <p:nvSpPr>
          <p:cNvPr id="14" name="TextBox 13">
            <a:extLst>
              <a:ext uri="{FF2B5EF4-FFF2-40B4-BE49-F238E27FC236}">
                <a16:creationId xmlns:a16="http://schemas.microsoft.com/office/drawing/2014/main" id="{0169838E-18F4-3EA8-36DF-24BF2323EFEC}"/>
              </a:ext>
            </a:extLst>
          </p:cNvPr>
          <p:cNvSpPr txBox="1"/>
          <p:nvPr/>
        </p:nvSpPr>
        <p:spPr>
          <a:xfrm>
            <a:off x="20762820" y="18476737"/>
            <a:ext cx="3860090" cy="5693866"/>
          </a:xfrm>
          <a:prstGeom prst="rect">
            <a:avLst/>
          </a:prstGeom>
          <a:noFill/>
        </p:spPr>
        <p:txBody>
          <a:bodyPr wrap="square" rtlCol="0">
            <a:spAutoFit/>
          </a:bodyPr>
          <a:lstStyle/>
          <a:p>
            <a:pPr marL="457200" indent="-457200">
              <a:buFont typeface="Arial" panose="020B0604020202020204" pitchFamily="34" charset="0"/>
              <a:buChar char="•"/>
            </a:pPr>
            <a:r>
              <a:rPr lang="en-US" sz="2800" dirty="0">
                <a:solidFill>
                  <a:srgbClr val="000000"/>
                </a:solidFill>
                <a:latin typeface="Arial" panose="020B0604020202020204" pitchFamily="34" charset="0"/>
              </a:rPr>
              <a:t>As the amount of Sprinkler irrigation increases, the water use per acre in a county decreases. </a:t>
            </a:r>
          </a:p>
          <a:p>
            <a:pPr marL="457200" indent="-457200">
              <a:buFont typeface="Arial" panose="020B0604020202020204" pitchFamily="34" charset="0"/>
              <a:buChar char="•"/>
            </a:pPr>
            <a:r>
              <a:rPr lang="en-US" sz="2800" dirty="0">
                <a:solidFill>
                  <a:srgbClr val="000000"/>
                </a:solidFill>
                <a:latin typeface="Arial" panose="020B0604020202020204" pitchFamily="34" charset="0"/>
              </a:rPr>
              <a:t>Because of the low amount of </a:t>
            </a:r>
            <a:r>
              <a:rPr lang="en-US" sz="2800" dirty="0" err="1">
                <a:solidFill>
                  <a:srgbClr val="000000"/>
                </a:solidFill>
                <a:latin typeface="Arial" panose="020B0604020202020204" pitchFamily="34" charset="0"/>
              </a:rPr>
              <a:t>Microirrigation</a:t>
            </a:r>
            <a:r>
              <a:rPr lang="en-US" sz="2800" dirty="0">
                <a:solidFill>
                  <a:srgbClr val="000000"/>
                </a:solidFill>
                <a:latin typeface="Arial" panose="020B0604020202020204" pitchFamily="34" charset="0"/>
              </a:rPr>
              <a:t> in the state, we can’t draw any conclusions about its efficiency through this set alone. </a:t>
            </a:r>
          </a:p>
        </p:txBody>
      </p:sp>
      <p:sp>
        <p:nvSpPr>
          <p:cNvPr id="16" name="Shape 63">
            <a:extLst>
              <a:ext uri="{FF2B5EF4-FFF2-40B4-BE49-F238E27FC236}">
                <a16:creationId xmlns:a16="http://schemas.microsoft.com/office/drawing/2014/main" id="{77A9A723-390C-7F0F-AAB0-F07E521183F8}"/>
              </a:ext>
            </a:extLst>
          </p:cNvPr>
          <p:cNvSpPr txBox="1"/>
          <p:nvPr/>
        </p:nvSpPr>
        <p:spPr>
          <a:xfrm>
            <a:off x="25139127" y="17433748"/>
            <a:ext cx="14071809" cy="1036378"/>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5F8BA6"/>
                </a:solidFill>
                <a:latin typeface="Arial" panose="020B0604020202020204" pitchFamily="34" charset="0"/>
                <a:ea typeface="Oswald"/>
                <a:cs typeface="Arial" panose="020B0604020202020204" pitchFamily="34" charset="0"/>
                <a:sym typeface="Oswald"/>
              </a:rPr>
              <a:t>Discussion</a:t>
            </a:r>
          </a:p>
          <a:p>
            <a:endParaRPr lang="en-US" sz="1532" dirty="0">
              <a:solidFill>
                <a:srgbClr val="003366"/>
              </a:solidFill>
              <a:latin typeface="Oswald"/>
              <a:ea typeface="Oswald"/>
              <a:cs typeface="Oswald"/>
              <a:sym typeface="Oswald"/>
            </a:endParaRPr>
          </a:p>
        </p:txBody>
      </p:sp>
      <p:pic>
        <p:nvPicPr>
          <p:cNvPr id="20" name="Picture 19" descr="A screenshot of a computer screen&#10;&#10;AI-generated content may be incorrect.">
            <a:extLst>
              <a:ext uri="{FF2B5EF4-FFF2-40B4-BE49-F238E27FC236}">
                <a16:creationId xmlns:a16="http://schemas.microsoft.com/office/drawing/2014/main" id="{740FA590-B25D-01C6-FBB4-4551C0402E8D}"/>
              </a:ext>
            </a:extLst>
          </p:cNvPr>
          <p:cNvPicPr>
            <a:picLocks noChangeAspect="1"/>
          </p:cNvPicPr>
          <p:nvPr/>
        </p:nvPicPr>
        <p:blipFill>
          <a:blip r:embed="rId8"/>
          <a:srcRect l="26355" r="22948"/>
          <a:stretch/>
        </p:blipFill>
        <p:spPr>
          <a:xfrm>
            <a:off x="32820236" y="7961995"/>
            <a:ext cx="6379081" cy="8760929"/>
          </a:xfrm>
          <a:prstGeom prst="rect">
            <a:avLst/>
          </a:prstGeom>
        </p:spPr>
      </p:pic>
      <p:sp>
        <p:nvSpPr>
          <p:cNvPr id="21" name="Shape 63">
            <a:extLst>
              <a:ext uri="{FF2B5EF4-FFF2-40B4-BE49-F238E27FC236}">
                <a16:creationId xmlns:a16="http://schemas.microsoft.com/office/drawing/2014/main" id="{947DE1AB-E8AA-32F3-4255-B187B88FCB34}"/>
              </a:ext>
            </a:extLst>
          </p:cNvPr>
          <p:cNvSpPr txBox="1"/>
          <p:nvPr/>
        </p:nvSpPr>
        <p:spPr>
          <a:xfrm>
            <a:off x="10565495" y="6430502"/>
            <a:ext cx="8931829" cy="928290"/>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5F8BA6"/>
                </a:solidFill>
                <a:latin typeface="Arial" panose="020B0604020202020204" pitchFamily="34" charset="0"/>
                <a:ea typeface="Oswald"/>
                <a:cs typeface="Arial" panose="020B0604020202020204" pitchFamily="34" charset="0"/>
                <a:sym typeface="Oswald"/>
              </a:rPr>
              <a:t>Analysis</a:t>
            </a:r>
            <a:endParaRPr sz="5000" b="1" dirty="0">
              <a:solidFill>
                <a:srgbClr val="5F8BA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22" name="TextBox 21">
            <a:extLst>
              <a:ext uri="{FF2B5EF4-FFF2-40B4-BE49-F238E27FC236}">
                <a16:creationId xmlns:a16="http://schemas.microsoft.com/office/drawing/2014/main" id="{6D30F107-B72F-DE9B-58C3-E4C768E59076}"/>
              </a:ext>
            </a:extLst>
          </p:cNvPr>
          <p:cNvSpPr txBox="1"/>
          <p:nvPr/>
        </p:nvSpPr>
        <p:spPr>
          <a:xfrm>
            <a:off x="25338802" y="7818938"/>
            <a:ext cx="7099627" cy="523220"/>
          </a:xfrm>
          <a:prstGeom prst="rect">
            <a:avLst/>
          </a:prstGeom>
          <a:noFill/>
        </p:spPr>
        <p:txBody>
          <a:bodyPr wrap="square" rtlCol="0">
            <a:spAutoFit/>
          </a:bodyPr>
          <a:lstStyle/>
          <a:p>
            <a:r>
              <a:rPr lang="en-US" sz="2800">
                <a:solidFill>
                  <a:srgbClr val="000000"/>
                </a:solidFill>
                <a:latin typeface="Arial" panose="020B0604020202020204" pitchFamily="34" charset="0"/>
              </a:rPr>
              <a:t>Discussion Here…</a:t>
            </a:r>
            <a:endParaRPr lang="en-US" sz="2800" dirty="0">
              <a:solidFill>
                <a:srgbClr val="000000"/>
              </a:solidFill>
              <a:latin typeface="Arial" panose="020B0604020202020204" pitchFamily="34" charset="0"/>
            </a:endParaRPr>
          </a:p>
        </p:txBody>
      </p:sp>
      <p:sp>
        <p:nvSpPr>
          <p:cNvPr id="25" name="Shape 63">
            <a:extLst>
              <a:ext uri="{FF2B5EF4-FFF2-40B4-BE49-F238E27FC236}">
                <a16:creationId xmlns:a16="http://schemas.microsoft.com/office/drawing/2014/main" id="{5CD680CF-85D6-B7ED-2697-ADAB973739AD}"/>
              </a:ext>
            </a:extLst>
          </p:cNvPr>
          <p:cNvSpPr txBox="1"/>
          <p:nvPr/>
        </p:nvSpPr>
        <p:spPr>
          <a:xfrm>
            <a:off x="25127203" y="26775864"/>
            <a:ext cx="14072114" cy="928290"/>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5F8BA6"/>
                </a:solidFill>
                <a:latin typeface="Arial" panose="020B0604020202020204" pitchFamily="34" charset="0"/>
                <a:ea typeface="Oswald"/>
                <a:cs typeface="Arial" panose="020B0604020202020204" pitchFamily="34" charset="0"/>
                <a:sym typeface="Oswald"/>
              </a:rPr>
              <a:t>Analysis</a:t>
            </a:r>
            <a:endParaRPr sz="5000" b="1" dirty="0">
              <a:solidFill>
                <a:srgbClr val="5F8BA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Tree>
    <p:extLst>
      <p:ext uri="{BB962C8B-B14F-4D97-AF65-F5344CB8AC3E}">
        <p14:creationId xmlns:p14="http://schemas.microsoft.com/office/powerpoint/2010/main" val="276588825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1362</TotalTime>
  <Words>636</Words>
  <Application>Microsoft Office PowerPoint</Application>
  <PresentationFormat>Custom</PresentationFormat>
  <Paragraphs>62</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Consolas</vt:lpstr>
      <vt:lpstr>Oswald</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Delila Medlin</cp:lastModifiedBy>
  <cp:revision>34</cp:revision>
  <dcterms:created xsi:type="dcterms:W3CDTF">2018-10-09T15:34:40Z</dcterms:created>
  <dcterms:modified xsi:type="dcterms:W3CDTF">2025-04-10T05:51:48Z</dcterms:modified>
</cp:coreProperties>
</file>

<file path=docProps/thumbnail.jpeg>
</file>